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55" r:id="rId2"/>
    <p:sldMasterId id="2147483662" r:id="rId3"/>
    <p:sldMasterId id="2147483668" r:id="rId4"/>
    <p:sldMasterId id="2147483680" r:id="rId5"/>
    <p:sldMasterId id="2147483691" r:id="rId6"/>
  </p:sldMasterIdLst>
  <p:notesMasterIdLst>
    <p:notesMasterId r:id="rId69"/>
  </p:notesMasterIdLst>
  <p:sldIdLst>
    <p:sldId id="325" r:id="rId7"/>
    <p:sldId id="259" r:id="rId8"/>
    <p:sldId id="352" r:id="rId9"/>
    <p:sldId id="353" r:id="rId10"/>
    <p:sldId id="356" r:id="rId11"/>
    <p:sldId id="362" r:id="rId12"/>
    <p:sldId id="354" r:id="rId13"/>
    <p:sldId id="355" r:id="rId14"/>
    <p:sldId id="359" r:id="rId15"/>
    <p:sldId id="360" r:id="rId16"/>
    <p:sldId id="361" r:id="rId17"/>
    <p:sldId id="363"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51" r:id="rId35"/>
    <p:sldId id="283" r:id="rId36"/>
    <p:sldId id="284" r:id="rId37"/>
    <p:sldId id="383" r:id="rId38"/>
    <p:sldId id="286" r:id="rId39"/>
    <p:sldId id="287" r:id="rId40"/>
    <p:sldId id="288" r:id="rId41"/>
    <p:sldId id="289" r:id="rId42"/>
    <p:sldId id="290" r:id="rId43"/>
    <p:sldId id="291" r:id="rId44"/>
    <p:sldId id="292" r:id="rId45"/>
    <p:sldId id="293" r:id="rId46"/>
    <p:sldId id="294" r:id="rId47"/>
    <p:sldId id="295" r:id="rId48"/>
    <p:sldId id="381" r:id="rId49"/>
    <p:sldId id="298" r:id="rId50"/>
    <p:sldId id="299" r:id="rId51"/>
    <p:sldId id="322"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82" r:id="rId68"/>
  </p:sldIdLst>
  <p:sldSz cx="8999538" cy="5400675"/>
  <p:notesSz cx="6858000" cy="9144000"/>
  <p:defaultTextStyle>
    <a:defPPr>
      <a:defRPr lang="fr-FR"/>
    </a:defPPr>
    <a:lvl1pPr marL="0" algn="l" defTabSz="822869" rtl="0" eaLnBrk="1" latinLnBrk="0" hangingPunct="1">
      <a:defRPr sz="1620" kern="1200">
        <a:solidFill>
          <a:schemeClr val="tx1"/>
        </a:solidFill>
        <a:latin typeface="+mn-lt"/>
        <a:ea typeface="+mn-ea"/>
        <a:cs typeface="+mn-cs"/>
      </a:defRPr>
    </a:lvl1pPr>
    <a:lvl2pPr marL="411434" algn="l" defTabSz="822869" rtl="0" eaLnBrk="1" latinLnBrk="0" hangingPunct="1">
      <a:defRPr sz="1620" kern="1200">
        <a:solidFill>
          <a:schemeClr val="tx1"/>
        </a:solidFill>
        <a:latin typeface="+mn-lt"/>
        <a:ea typeface="+mn-ea"/>
        <a:cs typeface="+mn-cs"/>
      </a:defRPr>
    </a:lvl2pPr>
    <a:lvl3pPr marL="822869" algn="l" defTabSz="822869" rtl="0" eaLnBrk="1" latinLnBrk="0" hangingPunct="1">
      <a:defRPr sz="1620" kern="1200">
        <a:solidFill>
          <a:schemeClr val="tx1"/>
        </a:solidFill>
        <a:latin typeface="+mn-lt"/>
        <a:ea typeface="+mn-ea"/>
        <a:cs typeface="+mn-cs"/>
      </a:defRPr>
    </a:lvl3pPr>
    <a:lvl4pPr marL="1234303" algn="l" defTabSz="822869" rtl="0" eaLnBrk="1" latinLnBrk="0" hangingPunct="1">
      <a:defRPr sz="1620" kern="1200">
        <a:solidFill>
          <a:schemeClr val="tx1"/>
        </a:solidFill>
        <a:latin typeface="+mn-lt"/>
        <a:ea typeface="+mn-ea"/>
        <a:cs typeface="+mn-cs"/>
      </a:defRPr>
    </a:lvl4pPr>
    <a:lvl5pPr marL="1645737" algn="l" defTabSz="822869" rtl="0" eaLnBrk="1" latinLnBrk="0" hangingPunct="1">
      <a:defRPr sz="1620" kern="1200">
        <a:solidFill>
          <a:schemeClr val="tx1"/>
        </a:solidFill>
        <a:latin typeface="+mn-lt"/>
        <a:ea typeface="+mn-ea"/>
        <a:cs typeface="+mn-cs"/>
      </a:defRPr>
    </a:lvl5pPr>
    <a:lvl6pPr marL="2057171" algn="l" defTabSz="822869" rtl="0" eaLnBrk="1" latinLnBrk="0" hangingPunct="1">
      <a:defRPr sz="1620" kern="1200">
        <a:solidFill>
          <a:schemeClr val="tx1"/>
        </a:solidFill>
        <a:latin typeface="+mn-lt"/>
        <a:ea typeface="+mn-ea"/>
        <a:cs typeface="+mn-cs"/>
      </a:defRPr>
    </a:lvl6pPr>
    <a:lvl7pPr marL="2468606" algn="l" defTabSz="822869" rtl="0" eaLnBrk="1" latinLnBrk="0" hangingPunct="1">
      <a:defRPr sz="1620" kern="1200">
        <a:solidFill>
          <a:schemeClr val="tx1"/>
        </a:solidFill>
        <a:latin typeface="+mn-lt"/>
        <a:ea typeface="+mn-ea"/>
        <a:cs typeface="+mn-cs"/>
      </a:defRPr>
    </a:lvl7pPr>
    <a:lvl8pPr marL="2880040" algn="l" defTabSz="822869" rtl="0" eaLnBrk="1" latinLnBrk="0" hangingPunct="1">
      <a:defRPr sz="1620" kern="1200">
        <a:solidFill>
          <a:schemeClr val="tx1"/>
        </a:solidFill>
        <a:latin typeface="+mn-lt"/>
        <a:ea typeface="+mn-ea"/>
        <a:cs typeface="+mn-cs"/>
      </a:defRPr>
    </a:lvl8pPr>
    <a:lvl9pPr marL="3291474" algn="l" defTabSz="822869" rtl="0" eaLnBrk="1" latinLnBrk="0" hangingPunct="1">
      <a:defRPr sz="162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1" userDrawn="1">
          <p15:clr>
            <a:srgbClr val="A4A3A4"/>
          </p15:clr>
        </p15:guide>
        <p15:guide id="2" pos="283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on Cauvin" initials="MC"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98DB"/>
    <a:srgbClr val="E8F3F3"/>
    <a:srgbClr val="FAA73F"/>
    <a:srgbClr val="FEEBE2"/>
    <a:srgbClr val="F5896C"/>
    <a:srgbClr val="71C3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3" autoAdjust="0"/>
    <p:restoredTop sz="94620" autoAdjust="0"/>
  </p:normalViewPr>
  <p:slideViewPr>
    <p:cSldViewPr snapToObjects="1" showGuides="1">
      <p:cViewPr>
        <p:scale>
          <a:sx n="80" d="100"/>
          <a:sy n="80" d="100"/>
        </p:scale>
        <p:origin x="2682" y="1020"/>
      </p:cViewPr>
      <p:guideLst>
        <p:guide orient="horz" pos="1701"/>
        <p:guide pos="2835"/>
      </p:guideLst>
    </p:cSldViewPr>
  </p:slideViewPr>
  <p:outlineViewPr>
    <p:cViewPr>
      <p:scale>
        <a:sx n="33" d="100"/>
        <a:sy n="33" d="100"/>
      </p:scale>
      <p:origin x="0" y="-660"/>
    </p:cViewPr>
  </p:outlin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D4EE7A-0AF0-1A48-84FE-410883008449}" type="doc">
      <dgm:prSet loTypeId="urn:microsoft.com/office/officeart/2005/8/layout/hProcess11" loCatId="" qsTypeId="urn:microsoft.com/office/officeart/2005/8/quickstyle/simple3" qsCatId="simple" csTypeId="urn:microsoft.com/office/officeart/2005/8/colors/accent5_1" csCatId="accent5" phldr="1"/>
      <dgm:spPr/>
      <dgm:t>
        <a:bodyPr/>
        <a:lstStyle/>
        <a:p>
          <a:endParaRPr lang="fr-FR"/>
        </a:p>
      </dgm:t>
    </dgm:pt>
    <dgm:pt modelId="{1ECF4FD0-0818-D640-926D-C8D8D14A0447}">
      <dgm:prSet phldrT="[Texte]" custT="1"/>
      <dgm:spPr/>
      <dgm:t>
        <a:bodyPr lIns="36000" tIns="36000" rIns="36000" bIns="36000"/>
        <a:lstStyle/>
        <a:p>
          <a:pPr>
            <a:lnSpc>
              <a:spcPct val="80000"/>
            </a:lnSpc>
            <a:spcAft>
              <a:spcPts val="0"/>
            </a:spcAft>
          </a:pPr>
          <a:r>
            <a:rPr lang="fr-FR" sz="1100" b="0" dirty="0"/>
            <a:t>Février 1658</a:t>
          </a:r>
        </a:p>
      </dgm:t>
    </dgm:pt>
    <dgm:pt modelId="{DF1E9963-DC66-EC4F-B394-CD13DD835112}" type="parTrans" cxnId="{113DBBF0-0BA4-9343-AD9C-A85369E79B00}">
      <dgm:prSet/>
      <dgm:spPr/>
      <dgm:t>
        <a:bodyPr/>
        <a:lstStyle/>
        <a:p>
          <a:endParaRPr lang="fr-FR" sz="1100" b="0"/>
        </a:p>
      </dgm:t>
    </dgm:pt>
    <dgm:pt modelId="{C42643AC-6EEC-D24F-82E9-729EE05C1CEE}" type="sibTrans" cxnId="{113DBBF0-0BA4-9343-AD9C-A85369E79B00}">
      <dgm:prSet/>
      <dgm:spPr/>
      <dgm:t>
        <a:bodyPr/>
        <a:lstStyle/>
        <a:p>
          <a:endParaRPr lang="fr-FR" sz="1100" b="0"/>
        </a:p>
      </dgm:t>
    </dgm:pt>
    <dgm:pt modelId="{9E15930C-C797-AA4F-8F1E-1BBDB6E5DDFD}">
      <dgm:prSet phldrT="[Texte]" custT="1"/>
      <dgm:spPr/>
      <dgm:t>
        <a:bodyPr lIns="36000" tIns="36000" rIns="36000" bIns="36000"/>
        <a:lstStyle/>
        <a:p>
          <a:pPr>
            <a:lnSpc>
              <a:spcPct val="80000"/>
            </a:lnSpc>
            <a:spcAft>
              <a:spcPts val="0"/>
            </a:spcAft>
          </a:pPr>
          <a:r>
            <a:rPr lang="fr-FR" sz="1100" b="0" dirty="0"/>
            <a:t>Janvier 1955</a:t>
          </a:r>
        </a:p>
      </dgm:t>
    </dgm:pt>
    <dgm:pt modelId="{BEE31844-C9B4-F944-9609-DB1A63DB980C}" type="parTrans" cxnId="{44624E69-3F95-7743-A7FE-0E8028C4014A}">
      <dgm:prSet/>
      <dgm:spPr/>
      <dgm:t>
        <a:bodyPr/>
        <a:lstStyle/>
        <a:p>
          <a:endParaRPr lang="fr-FR" sz="1100" b="0"/>
        </a:p>
      </dgm:t>
    </dgm:pt>
    <dgm:pt modelId="{E8CECE40-3C01-A945-A16C-10B7120E0940}" type="sibTrans" cxnId="{44624E69-3F95-7743-A7FE-0E8028C4014A}">
      <dgm:prSet/>
      <dgm:spPr/>
      <dgm:t>
        <a:bodyPr/>
        <a:lstStyle/>
        <a:p>
          <a:endParaRPr lang="fr-FR" sz="1100" b="0"/>
        </a:p>
      </dgm:t>
    </dgm:pt>
    <dgm:pt modelId="{7A9BB050-0B56-FC47-8E29-007BB9003EEE}">
      <dgm:prSet phldrT="[Texte]" custT="1"/>
      <dgm:spPr/>
      <dgm:t>
        <a:bodyPr lIns="36000" tIns="36000" rIns="36000" bIns="36000"/>
        <a:lstStyle/>
        <a:p>
          <a:pPr>
            <a:lnSpc>
              <a:spcPct val="80000"/>
            </a:lnSpc>
            <a:spcAft>
              <a:spcPts val="0"/>
            </a:spcAft>
          </a:pPr>
          <a:r>
            <a:rPr lang="fr-FR" sz="1100" b="0" dirty="0"/>
            <a:t>Janvier</a:t>
          </a:r>
          <a:br>
            <a:rPr lang="fr-FR" sz="1100" b="0" dirty="0"/>
          </a:br>
          <a:r>
            <a:rPr lang="fr-FR" sz="1100" b="0" dirty="0"/>
            <a:t>1982</a:t>
          </a:r>
        </a:p>
      </dgm:t>
    </dgm:pt>
    <dgm:pt modelId="{C3AFDE14-81E3-5647-978A-2128A8830660}" type="parTrans" cxnId="{6BC09DE6-7613-2644-B088-A89DC31C0961}">
      <dgm:prSet/>
      <dgm:spPr/>
      <dgm:t>
        <a:bodyPr/>
        <a:lstStyle/>
        <a:p>
          <a:endParaRPr lang="fr-FR" sz="1100" b="0"/>
        </a:p>
      </dgm:t>
    </dgm:pt>
    <dgm:pt modelId="{3397E25A-3299-F844-8FF1-05D90231710D}" type="sibTrans" cxnId="{6BC09DE6-7613-2644-B088-A89DC31C0961}">
      <dgm:prSet/>
      <dgm:spPr/>
      <dgm:t>
        <a:bodyPr/>
        <a:lstStyle/>
        <a:p>
          <a:endParaRPr lang="fr-FR" sz="1100" b="0"/>
        </a:p>
      </dgm:t>
    </dgm:pt>
    <dgm:pt modelId="{A52BAD4F-CBF6-164E-887E-F32BA68195A1}">
      <dgm:prSet custT="1"/>
      <dgm:spPr/>
      <dgm:t>
        <a:bodyPr lIns="36000" tIns="36000" rIns="36000" bIns="36000"/>
        <a:lstStyle/>
        <a:p>
          <a:pPr>
            <a:lnSpc>
              <a:spcPct val="80000"/>
            </a:lnSpc>
            <a:spcAft>
              <a:spcPts val="0"/>
            </a:spcAft>
          </a:pPr>
          <a:r>
            <a:rPr lang="fr-FR" sz="1100" b="0" dirty="0"/>
            <a:t>Janvier 1910</a:t>
          </a:r>
        </a:p>
      </dgm:t>
    </dgm:pt>
    <dgm:pt modelId="{599E70A0-94E5-044E-BB1A-F106E059F248}" type="parTrans" cxnId="{6B09944E-72A6-8741-9D25-3585DE99E741}">
      <dgm:prSet/>
      <dgm:spPr/>
      <dgm:t>
        <a:bodyPr/>
        <a:lstStyle/>
        <a:p>
          <a:endParaRPr lang="fr-FR" sz="1100" b="0"/>
        </a:p>
      </dgm:t>
    </dgm:pt>
    <dgm:pt modelId="{307FF39E-3627-D547-BDF1-443A00A1F7B5}" type="sibTrans" cxnId="{6B09944E-72A6-8741-9D25-3585DE99E741}">
      <dgm:prSet/>
      <dgm:spPr/>
      <dgm:t>
        <a:bodyPr/>
        <a:lstStyle/>
        <a:p>
          <a:endParaRPr lang="fr-FR" sz="1100" b="0"/>
        </a:p>
      </dgm:t>
    </dgm:pt>
    <dgm:pt modelId="{01F63FF5-1D1B-8E44-9C5A-4EE52AD8FFCA}">
      <dgm:prSet custT="1"/>
      <dgm:spPr/>
      <dgm:t>
        <a:bodyPr lIns="36000" tIns="36000" rIns="36000" bIns="36000"/>
        <a:lstStyle/>
        <a:p>
          <a:pPr>
            <a:lnSpc>
              <a:spcPct val="80000"/>
            </a:lnSpc>
            <a:spcAft>
              <a:spcPts val="0"/>
            </a:spcAft>
          </a:pPr>
          <a:r>
            <a:rPr lang="fr-FR" sz="1100" b="0" dirty="0"/>
            <a:t>Décembre</a:t>
          </a:r>
          <a:br>
            <a:rPr lang="fr-FR" sz="1100" b="0" dirty="0"/>
          </a:br>
          <a:r>
            <a:rPr lang="fr-FR" sz="1100" b="0" dirty="0"/>
            <a:t>1740</a:t>
          </a:r>
        </a:p>
      </dgm:t>
    </dgm:pt>
    <dgm:pt modelId="{8798AED3-4E4A-1948-B9D2-2FDBC47BC359}" type="parTrans" cxnId="{631BF4C7-E6FA-394F-9F6F-599122319C9A}">
      <dgm:prSet/>
      <dgm:spPr/>
      <dgm:t>
        <a:bodyPr/>
        <a:lstStyle/>
        <a:p>
          <a:endParaRPr lang="fr-FR" sz="1100" b="0"/>
        </a:p>
      </dgm:t>
    </dgm:pt>
    <dgm:pt modelId="{A164BAA1-47DA-164C-9010-103D356749F0}" type="sibTrans" cxnId="{631BF4C7-E6FA-394F-9F6F-599122319C9A}">
      <dgm:prSet/>
      <dgm:spPr/>
      <dgm:t>
        <a:bodyPr/>
        <a:lstStyle/>
        <a:p>
          <a:endParaRPr lang="fr-FR" sz="1100" b="0"/>
        </a:p>
      </dgm:t>
    </dgm:pt>
    <dgm:pt modelId="{2CD8F56A-E2D7-CB4E-936A-B71A0EDFE4BC}">
      <dgm:prSet custT="1"/>
      <dgm:spPr/>
      <dgm:t>
        <a:bodyPr lIns="36000" tIns="36000" rIns="36000" bIns="36000"/>
        <a:lstStyle/>
        <a:p>
          <a:pPr>
            <a:lnSpc>
              <a:spcPct val="80000"/>
            </a:lnSpc>
            <a:spcAft>
              <a:spcPts val="0"/>
            </a:spcAft>
          </a:pPr>
          <a:r>
            <a:rPr lang="fr-FR" sz="1100" b="0" dirty="0"/>
            <a:t>Janvier</a:t>
          </a:r>
          <a:br>
            <a:rPr lang="fr-FR" sz="1100" b="0" dirty="0"/>
          </a:br>
          <a:r>
            <a:rPr lang="fr-FR" sz="1100" b="0" dirty="0"/>
            <a:t>1924</a:t>
          </a:r>
        </a:p>
      </dgm:t>
    </dgm:pt>
    <dgm:pt modelId="{544CBAE8-9343-C547-878F-6C5F99753F09}" type="parTrans" cxnId="{F491DC53-B5CF-F04C-9B0E-5EEDDEADC0BC}">
      <dgm:prSet/>
      <dgm:spPr/>
      <dgm:t>
        <a:bodyPr/>
        <a:lstStyle/>
        <a:p>
          <a:endParaRPr lang="fr-FR" sz="1100" b="0"/>
        </a:p>
      </dgm:t>
    </dgm:pt>
    <dgm:pt modelId="{9BBEF70D-96B9-BE44-AE1F-AB5618485C40}" type="sibTrans" cxnId="{F491DC53-B5CF-F04C-9B0E-5EEDDEADC0BC}">
      <dgm:prSet/>
      <dgm:spPr/>
      <dgm:t>
        <a:bodyPr/>
        <a:lstStyle/>
        <a:p>
          <a:endParaRPr lang="fr-FR" sz="1100" b="0"/>
        </a:p>
      </dgm:t>
    </dgm:pt>
    <dgm:pt modelId="{DB0CE372-DD43-8A42-BB0A-EC0323983175}">
      <dgm:prSet custT="1"/>
      <dgm:spPr/>
      <dgm:t>
        <a:bodyPr lIns="36000" tIns="36000" rIns="36000" bIns="36000"/>
        <a:lstStyle/>
        <a:p>
          <a:pPr>
            <a:lnSpc>
              <a:spcPct val="80000"/>
            </a:lnSpc>
            <a:spcAft>
              <a:spcPts val="0"/>
            </a:spcAft>
          </a:pPr>
          <a:r>
            <a:rPr lang="fr-FR" sz="1100" b="0" dirty="0"/>
            <a:t>Mars 2001</a:t>
          </a:r>
        </a:p>
      </dgm:t>
    </dgm:pt>
    <dgm:pt modelId="{56E4A845-FF06-3C44-BA66-55C33A2937EB}" type="parTrans" cxnId="{405C104C-38E5-9B4E-BE53-A5FE0DFC0C70}">
      <dgm:prSet/>
      <dgm:spPr/>
      <dgm:t>
        <a:bodyPr/>
        <a:lstStyle/>
        <a:p>
          <a:endParaRPr lang="fr-FR" sz="1100" b="0"/>
        </a:p>
      </dgm:t>
    </dgm:pt>
    <dgm:pt modelId="{0860A07D-B18F-6449-8D9B-98B48D4BD968}" type="sibTrans" cxnId="{405C104C-38E5-9B4E-BE53-A5FE0DFC0C70}">
      <dgm:prSet/>
      <dgm:spPr/>
      <dgm:t>
        <a:bodyPr/>
        <a:lstStyle/>
        <a:p>
          <a:endParaRPr lang="fr-FR" sz="1100" b="0"/>
        </a:p>
      </dgm:t>
    </dgm:pt>
    <dgm:pt modelId="{6B60792A-2FAF-6B41-A3FB-E399675F67EF}" type="pres">
      <dgm:prSet presAssocID="{F3D4EE7A-0AF0-1A48-84FE-410883008449}" presName="Name0" presStyleCnt="0">
        <dgm:presLayoutVars>
          <dgm:dir/>
          <dgm:resizeHandles val="exact"/>
        </dgm:presLayoutVars>
      </dgm:prSet>
      <dgm:spPr/>
    </dgm:pt>
    <dgm:pt modelId="{A84B825E-25F3-A749-A3DF-D7F4D1AAE5DF}" type="pres">
      <dgm:prSet presAssocID="{F3D4EE7A-0AF0-1A48-84FE-410883008449}" presName="arrow" presStyleLbl="bgShp" presStyleIdx="0" presStyleCnt="1" custScaleY="143600"/>
      <dgm:spPr>
        <a:solidFill>
          <a:schemeClr val="tx2"/>
        </a:solidFill>
      </dgm:spPr>
    </dgm:pt>
    <dgm:pt modelId="{E42C2C5E-3B55-A140-B342-5AD35FEC8D80}" type="pres">
      <dgm:prSet presAssocID="{F3D4EE7A-0AF0-1A48-84FE-410883008449}" presName="points" presStyleCnt="0"/>
      <dgm:spPr/>
    </dgm:pt>
    <dgm:pt modelId="{18B7410E-D797-3548-95A2-53CD244829E6}" type="pres">
      <dgm:prSet presAssocID="{1ECF4FD0-0818-D640-926D-C8D8D14A0447}" presName="compositeA" presStyleCnt="0"/>
      <dgm:spPr/>
    </dgm:pt>
    <dgm:pt modelId="{1DC8AD7C-0FBA-664C-BA6F-59167AE647A0}" type="pres">
      <dgm:prSet presAssocID="{1ECF4FD0-0818-D640-926D-C8D8D14A0447}" presName="textA" presStyleLbl="revTx" presStyleIdx="0" presStyleCnt="7" custScaleX="170548" custScaleY="79792">
        <dgm:presLayoutVars>
          <dgm:bulletEnabled val="1"/>
        </dgm:presLayoutVars>
      </dgm:prSet>
      <dgm:spPr/>
    </dgm:pt>
    <dgm:pt modelId="{64E7230D-5838-F74B-AF46-FAA3F0993000}" type="pres">
      <dgm:prSet presAssocID="{1ECF4FD0-0818-D640-926D-C8D8D14A0447}" presName="circleA" presStyleLbl="node1" presStyleIdx="0" presStyleCnt="7"/>
      <dgm:spPr/>
    </dgm:pt>
    <dgm:pt modelId="{42A1586C-0958-6342-B713-3776A5F91299}" type="pres">
      <dgm:prSet presAssocID="{1ECF4FD0-0818-D640-926D-C8D8D14A0447}" presName="spaceA" presStyleCnt="0"/>
      <dgm:spPr/>
    </dgm:pt>
    <dgm:pt modelId="{12ABC2E6-A3A5-2546-BB02-788E8A96032F}" type="pres">
      <dgm:prSet presAssocID="{C42643AC-6EEC-D24F-82E9-729EE05C1CEE}" presName="space" presStyleCnt="0"/>
      <dgm:spPr/>
    </dgm:pt>
    <dgm:pt modelId="{C5DA26D4-77DE-EA49-B42B-1A2FB2B0D896}" type="pres">
      <dgm:prSet presAssocID="{01F63FF5-1D1B-8E44-9C5A-4EE52AD8FFCA}" presName="compositeB" presStyleCnt="0"/>
      <dgm:spPr/>
    </dgm:pt>
    <dgm:pt modelId="{213C4AE4-75D4-B141-937A-B9D188095204}" type="pres">
      <dgm:prSet presAssocID="{01F63FF5-1D1B-8E44-9C5A-4EE52AD8FFCA}" presName="textB" presStyleLbl="revTx" presStyleIdx="1" presStyleCnt="7" custScaleX="250050" custScaleY="79792">
        <dgm:presLayoutVars>
          <dgm:bulletEnabled val="1"/>
        </dgm:presLayoutVars>
      </dgm:prSet>
      <dgm:spPr/>
    </dgm:pt>
    <dgm:pt modelId="{7F94C8F5-7980-024C-8BB7-E2DCD4D3B46D}" type="pres">
      <dgm:prSet presAssocID="{01F63FF5-1D1B-8E44-9C5A-4EE52AD8FFCA}" presName="circleB" presStyleLbl="node1" presStyleIdx="1" presStyleCnt="7"/>
      <dgm:spPr/>
    </dgm:pt>
    <dgm:pt modelId="{6649CC29-A760-6649-93AB-597C287B8634}" type="pres">
      <dgm:prSet presAssocID="{01F63FF5-1D1B-8E44-9C5A-4EE52AD8FFCA}" presName="spaceB" presStyleCnt="0"/>
      <dgm:spPr/>
    </dgm:pt>
    <dgm:pt modelId="{0989C0F5-78FD-384D-A0E7-5B067E77E14C}" type="pres">
      <dgm:prSet presAssocID="{A164BAA1-47DA-164C-9010-103D356749F0}" presName="space" presStyleCnt="0"/>
      <dgm:spPr/>
    </dgm:pt>
    <dgm:pt modelId="{80AFF390-90F9-7C43-9499-4B258F8F77D7}" type="pres">
      <dgm:prSet presAssocID="{A52BAD4F-CBF6-164E-887E-F32BA68195A1}" presName="compositeA" presStyleCnt="0"/>
      <dgm:spPr/>
    </dgm:pt>
    <dgm:pt modelId="{BB589646-7030-7441-BA76-B05B6156582D}" type="pres">
      <dgm:prSet presAssocID="{A52BAD4F-CBF6-164E-887E-F32BA68195A1}" presName="textA" presStyleLbl="revTx" presStyleIdx="2" presStyleCnt="7" custScaleX="156479" custScaleY="79792">
        <dgm:presLayoutVars>
          <dgm:bulletEnabled val="1"/>
        </dgm:presLayoutVars>
      </dgm:prSet>
      <dgm:spPr/>
    </dgm:pt>
    <dgm:pt modelId="{90441EE1-A2A0-B649-8CAC-86474A8ED08D}" type="pres">
      <dgm:prSet presAssocID="{A52BAD4F-CBF6-164E-887E-F32BA68195A1}" presName="circleA" presStyleLbl="node1" presStyleIdx="2" presStyleCnt="7"/>
      <dgm:spPr/>
    </dgm:pt>
    <dgm:pt modelId="{6186CCE4-4CB7-944A-9AE9-CEE68DC55E4B}" type="pres">
      <dgm:prSet presAssocID="{A52BAD4F-CBF6-164E-887E-F32BA68195A1}" presName="spaceA" presStyleCnt="0"/>
      <dgm:spPr/>
    </dgm:pt>
    <dgm:pt modelId="{9F9C5B05-5101-0C4A-A3AC-4E8FC821451E}" type="pres">
      <dgm:prSet presAssocID="{307FF39E-3627-D547-BDF1-443A00A1F7B5}" presName="space" presStyleCnt="0"/>
      <dgm:spPr/>
    </dgm:pt>
    <dgm:pt modelId="{0106DB81-290F-624E-AF0C-DC0D31AC2F96}" type="pres">
      <dgm:prSet presAssocID="{2CD8F56A-E2D7-CB4E-936A-B71A0EDFE4BC}" presName="compositeB" presStyleCnt="0"/>
      <dgm:spPr/>
    </dgm:pt>
    <dgm:pt modelId="{1C302649-C5FB-E046-848E-21188DCD3110}" type="pres">
      <dgm:prSet presAssocID="{2CD8F56A-E2D7-CB4E-936A-B71A0EDFE4BC}" presName="textB" presStyleLbl="revTx" presStyleIdx="3" presStyleCnt="7" custScaleX="213736" custScaleY="79792">
        <dgm:presLayoutVars>
          <dgm:bulletEnabled val="1"/>
        </dgm:presLayoutVars>
      </dgm:prSet>
      <dgm:spPr/>
    </dgm:pt>
    <dgm:pt modelId="{F62196D7-CAA3-9D42-827C-84EA1EA00808}" type="pres">
      <dgm:prSet presAssocID="{2CD8F56A-E2D7-CB4E-936A-B71A0EDFE4BC}" presName="circleB" presStyleLbl="node1" presStyleIdx="3" presStyleCnt="7"/>
      <dgm:spPr/>
    </dgm:pt>
    <dgm:pt modelId="{138F5EC5-EB8D-7B44-9BCC-923892CD82F1}" type="pres">
      <dgm:prSet presAssocID="{2CD8F56A-E2D7-CB4E-936A-B71A0EDFE4BC}" presName="spaceB" presStyleCnt="0"/>
      <dgm:spPr/>
    </dgm:pt>
    <dgm:pt modelId="{35C39F5A-D94B-6441-B9E8-811C430172E4}" type="pres">
      <dgm:prSet presAssocID="{9BBEF70D-96B9-BE44-AE1F-AB5618485C40}" presName="space" presStyleCnt="0"/>
      <dgm:spPr/>
    </dgm:pt>
    <dgm:pt modelId="{61F2A11F-883A-FA4A-8E8C-93376118F71F}" type="pres">
      <dgm:prSet presAssocID="{9E15930C-C797-AA4F-8F1E-1BBDB6E5DDFD}" presName="compositeA" presStyleCnt="0"/>
      <dgm:spPr/>
    </dgm:pt>
    <dgm:pt modelId="{47076040-A812-CD40-B24C-99CFE5493B76}" type="pres">
      <dgm:prSet presAssocID="{9E15930C-C797-AA4F-8F1E-1BBDB6E5DDFD}" presName="textA" presStyleLbl="revTx" presStyleIdx="4" presStyleCnt="7" custScaleX="146788" custScaleY="79792">
        <dgm:presLayoutVars>
          <dgm:bulletEnabled val="1"/>
        </dgm:presLayoutVars>
      </dgm:prSet>
      <dgm:spPr/>
    </dgm:pt>
    <dgm:pt modelId="{EC627DD3-F193-3841-951F-115180223185}" type="pres">
      <dgm:prSet presAssocID="{9E15930C-C797-AA4F-8F1E-1BBDB6E5DDFD}" presName="circleA" presStyleLbl="node1" presStyleIdx="4" presStyleCnt="7"/>
      <dgm:spPr/>
    </dgm:pt>
    <dgm:pt modelId="{12D7577D-9200-704C-A5E1-8478695583D8}" type="pres">
      <dgm:prSet presAssocID="{9E15930C-C797-AA4F-8F1E-1BBDB6E5DDFD}" presName="spaceA" presStyleCnt="0"/>
      <dgm:spPr/>
    </dgm:pt>
    <dgm:pt modelId="{D5E46499-B553-784E-AD64-FF1812B856B2}" type="pres">
      <dgm:prSet presAssocID="{E8CECE40-3C01-A945-A16C-10B7120E0940}" presName="space" presStyleCnt="0"/>
      <dgm:spPr/>
    </dgm:pt>
    <dgm:pt modelId="{27FDFB80-E6E3-D449-9E7A-B344D984E591}" type="pres">
      <dgm:prSet presAssocID="{7A9BB050-0B56-FC47-8E29-007BB9003EEE}" presName="compositeB" presStyleCnt="0"/>
      <dgm:spPr/>
    </dgm:pt>
    <dgm:pt modelId="{40265679-5E98-6C4D-8A86-315C7FDBE72B}" type="pres">
      <dgm:prSet presAssocID="{7A9BB050-0B56-FC47-8E29-007BB9003EEE}" presName="textB" presStyleLbl="revTx" presStyleIdx="5" presStyleCnt="7" custScaleX="227953" custScaleY="79792">
        <dgm:presLayoutVars>
          <dgm:bulletEnabled val="1"/>
        </dgm:presLayoutVars>
      </dgm:prSet>
      <dgm:spPr/>
    </dgm:pt>
    <dgm:pt modelId="{2EA67364-388B-C642-917A-D3177E68FF37}" type="pres">
      <dgm:prSet presAssocID="{7A9BB050-0B56-FC47-8E29-007BB9003EEE}" presName="circleB" presStyleLbl="node1" presStyleIdx="5" presStyleCnt="7"/>
      <dgm:spPr/>
    </dgm:pt>
    <dgm:pt modelId="{26D2D6DC-DAEA-D94D-9BE2-AF6ABF86D9F8}" type="pres">
      <dgm:prSet presAssocID="{7A9BB050-0B56-FC47-8E29-007BB9003EEE}" presName="spaceB" presStyleCnt="0"/>
      <dgm:spPr/>
    </dgm:pt>
    <dgm:pt modelId="{C8506B83-745F-6F49-A35C-EF63BBB18EDB}" type="pres">
      <dgm:prSet presAssocID="{3397E25A-3299-F844-8FF1-05D90231710D}" presName="space" presStyleCnt="0"/>
      <dgm:spPr/>
    </dgm:pt>
    <dgm:pt modelId="{6D8B9DC7-7111-234E-B8F3-2908F1DB74B4}" type="pres">
      <dgm:prSet presAssocID="{DB0CE372-DD43-8A42-BB0A-EC0323983175}" presName="compositeA" presStyleCnt="0"/>
      <dgm:spPr/>
    </dgm:pt>
    <dgm:pt modelId="{307C5E8A-0931-BA45-8E3A-5D8C7FF39AFC}" type="pres">
      <dgm:prSet presAssocID="{DB0CE372-DD43-8A42-BB0A-EC0323983175}" presName="textA" presStyleLbl="revTx" presStyleIdx="6" presStyleCnt="7" custScaleX="173458" custScaleY="79792">
        <dgm:presLayoutVars>
          <dgm:bulletEnabled val="1"/>
        </dgm:presLayoutVars>
      </dgm:prSet>
      <dgm:spPr/>
    </dgm:pt>
    <dgm:pt modelId="{3F18F4F0-6949-7049-9718-F8F54E2645A2}" type="pres">
      <dgm:prSet presAssocID="{DB0CE372-DD43-8A42-BB0A-EC0323983175}" presName="circleA" presStyleLbl="node1" presStyleIdx="6" presStyleCnt="7"/>
      <dgm:spPr/>
    </dgm:pt>
    <dgm:pt modelId="{3744B7E0-010D-764E-BFAF-54F33E50AAF1}" type="pres">
      <dgm:prSet presAssocID="{DB0CE372-DD43-8A42-BB0A-EC0323983175}" presName="spaceA" presStyleCnt="0"/>
      <dgm:spPr/>
    </dgm:pt>
  </dgm:ptLst>
  <dgm:cxnLst>
    <dgm:cxn modelId="{FA362303-77CE-4515-AF3D-57F0229E6732}" type="presOf" srcId="{7A9BB050-0B56-FC47-8E29-007BB9003EEE}" destId="{40265679-5E98-6C4D-8A86-315C7FDBE72B}" srcOrd="0" destOrd="0" presId="urn:microsoft.com/office/officeart/2005/8/layout/hProcess11"/>
    <dgm:cxn modelId="{BD0A022C-80A1-4E19-928D-79C1C377FFBD}" type="presOf" srcId="{01F63FF5-1D1B-8E44-9C5A-4EE52AD8FFCA}" destId="{213C4AE4-75D4-B141-937A-B9D188095204}" srcOrd="0" destOrd="0" presId="urn:microsoft.com/office/officeart/2005/8/layout/hProcess11"/>
    <dgm:cxn modelId="{44624E69-3F95-7743-A7FE-0E8028C4014A}" srcId="{F3D4EE7A-0AF0-1A48-84FE-410883008449}" destId="{9E15930C-C797-AA4F-8F1E-1BBDB6E5DDFD}" srcOrd="4" destOrd="0" parTransId="{BEE31844-C9B4-F944-9609-DB1A63DB980C}" sibTransId="{E8CECE40-3C01-A945-A16C-10B7120E0940}"/>
    <dgm:cxn modelId="{405C104C-38E5-9B4E-BE53-A5FE0DFC0C70}" srcId="{F3D4EE7A-0AF0-1A48-84FE-410883008449}" destId="{DB0CE372-DD43-8A42-BB0A-EC0323983175}" srcOrd="6" destOrd="0" parTransId="{56E4A845-FF06-3C44-BA66-55C33A2937EB}" sibTransId="{0860A07D-B18F-6449-8D9B-98B48D4BD968}"/>
    <dgm:cxn modelId="{6B09944E-72A6-8741-9D25-3585DE99E741}" srcId="{F3D4EE7A-0AF0-1A48-84FE-410883008449}" destId="{A52BAD4F-CBF6-164E-887E-F32BA68195A1}" srcOrd="2" destOrd="0" parTransId="{599E70A0-94E5-044E-BB1A-F106E059F248}" sibTransId="{307FF39E-3627-D547-BDF1-443A00A1F7B5}"/>
    <dgm:cxn modelId="{F491DC53-B5CF-F04C-9B0E-5EEDDEADC0BC}" srcId="{F3D4EE7A-0AF0-1A48-84FE-410883008449}" destId="{2CD8F56A-E2D7-CB4E-936A-B71A0EDFE4BC}" srcOrd="3" destOrd="0" parTransId="{544CBAE8-9343-C547-878F-6C5F99753F09}" sibTransId="{9BBEF70D-96B9-BE44-AE1F-AB5618485C40}"/>
    <dgm:cxn modelId="{33A92457-913D-481D-8DA4-9172473E786A}" type="presOf" srcId="{9E15930C-C797-AA4F-8F1E-1BBDB6E5DDFD}" destId="{47076040-A812-CD40-B24C-99CFE5493B76}" srcOrd="0" destOrd="0" presId="urn:microsoft.com/office/officeart/2005/8/layout/hProcess11"/>
    <dgm:cxn modelId="{12863F93-2A61-40CB-92E0-54A6E2FCC618}" type="presOf" srcId="{A52BAD4F-CBF6-164E-887E-F32BA68195A1}" destId="{BB589646-7030-7441-BA76-B05B6156582D}" srcOrd="0" destOrd="0" presId="urn:microsoft.com/office/officeart/2005/8/layout/hProcess11"/>
    <dgm:cxn modelId="{D0481AA3-B65B-42DA-9527-DAC4F23B0234}" type="presOf" srcId="{DB0CE372-DD43-8A42-BB0A-EC0323983175}" destId="{307C5E8A-0931-BA45-8E3A-5D8C7FF39AFC}" srcOrd="0" destOrd="0" presId="urn:microsoft.com/office/officeart/2005/8/layout/hProcess11"/>
    <dgm:cxn modelId="{534920AC-1867-45E5-BE44-2A11D74F4A13}" type="presOf" srcId="{2CD8F56A-E2D7-CB4E-936A-B71A0EDFE4BC}" destId="{1C302649-C5FB-E046-848E-21188DCD3110}" srcOrd="0" destOrd="0" presId="urn:microsoft.com/office/officeart/2005/8/layout/hProcess11"/>
    <dgm:cxn modelId="{94341BB4-AE82-4851-8852-D0260F97F570}" type="presOf" srcId="{F3D4EE7A-0AF0-1A48-84FE-410883008449}" destId="{6B60792A-2FAF-6B41-A3FB-E399675F67EF}" srcOrd="0" destOrd="0" presId="urn:microsoft.com/office/officeart/2005/8/layout/hProcess11"/>
    <dgm:cxn modelId="{631BF4C7-E6FA-394F-9F6F-599122319C9A}" srcId="{F3D4EE7A-0AF0-1A48-84FE-410883008449}" destId="{01F63FF5-1D1B-8E44-9C5A-4EE52AD8FFCA}" srcOrd="1" destOrd="0" parTransId="{8798AED3-4E4A-1948-B9D2-2FDBC47BC359}" sibTransId="{A164BAA1-47DA-164C-9010-103D356749F0}"/>
    <dgm:cxn modelId="{176C41DB-990C-4B84-9BE6-9BBD90D482F5}" type="presOf" srcId="{1ECF4FD0-0818-D640-926D-C8D8D14A0447}" destId="{1DC8AD7C-0FBA-664C-BA6F-59167AE647A0}" srcOrd="0" destOrd="0" presId="urn:microsoft.com/office/officeart/2005/8/layout/hProcess11"/>
    <dgm:cxn modelId="{6BC09DE6-7613-2644-B088-A89DC31C0961}" srcId="{F3D4EE7A-0AF0-1A48-84FE-410883008449}" destId="{7A9BB050-0B56-FC47-8E29-007BB9003EEE}" srcOrd="5" destOrd="0" parTransId="{C3AFDE14-81E3-5647-978A-2128A8830660}" sibTransId="{3397E25A-3299-F844-8FF1-05D90231710D}"/>
    <dgm:cxn modelId="{113DBBF0-0BA4-9343-AD9C-A85369E79B00}" srcId="{F3D4EE7A-0AF0-1A48-84FE-410883008449}" destId="{1ECF4FD0-0818-D640-926D-C8D8D14A0447}" srcOrd="0" destOrd="0" parTransId="{DF1E9963-DC66-EC4F-B394-CD13DD835112}" sibTransId="{C42643AC-6EEC-D24F-82E9-729EE05C1CEE}"/>
    <dgm:cxn modelId="{D4240D45-37D6-420A-A20C-27ED85A8A7E5}" type="presParOf" srcId="{6B60792A-2FAF-6B41-A3FB-E399675F67EF}" destId="{A84B825E-25F3-A749-A3DF-D7F4D1AAE5DF}" srcOrd="0" destOrd="0" presId="urn:microsoft.com/office/officeart/2005/8/layout/hProcess11"/>
    <dgm:cxn modelId="{9F56406F-DADA-4AAC-BFCA-8BA3D916993F}" type="presParOf" srcId="{6B60792A-2FAF-6B41-A3FB-E399675F67EF}" destId="{E42C2C5E-3B55-A140-B342-5AD35FEC8D80}" srcOrd="1" destOrd="0" presId="urn:microsoft.com/office/officeart/2005/8/layout/hProcess11"/>
    <dgm:cxn modelId="{292F9780-0CB4-4110-BA39-ACBB4A1F767F}" type="presParOf" srcId="{E42C2C5E-3B55-A140-B342-5AD35FEC8D80}" destId="{18B7410E-D797-3548-95A2-53CD244829E6}" srcOrd="0" destOrd="0" presId="urn:microsoft.com/office/officeart/2005/8/layout/hProcess11"/>
    <dgm:cxn modelId="{BF5B88E7-7C93-4E97-86E4-F9F9DA96159D}" type="presParOf" srcId="{18B7410E-D797-3548-95A2-53CD244829E6}" destId="{1DC8AD7C-0FBA-664C-BA6F-59167AE647A0}" srcOrd="0" destOrd="0" presId="urn:microsoft.com/office/officeart/2005/8/layout/hProcess11"/>
    <dgm:cxn modelId="{A28D4936-02F4-4527-B363-CC11D2AB1E60}" type="presParOf" srcId="{18B7410E-D797-3548-95A2-53CD244829E6}" destId="{64E7230D-5838-F74B-AF46-FAA3F0993000}" srcOrd="1" destOrd="0" presId="urn:microsoft.com/office/officeart/2005/8/layout/hProcess11"/>
    <dgm:cxn modelId="{1C02CCDF-7426-4C7B-8ECE-7C4B46BFC603}" type="presParOf" srcId="{18B7410E-D797-3548-95A2-53CD244829E6}" destId="{42A1586C-0958-6342-B713-3776A5F91299}" srcOrd="2" destOrd="0" presId="urn:microsoft.com/office/officeart/2005/8/layout/hProcess11"/>
    <dgm:cxn modelId="{F0913FF0-32AB-474C-B16C-F8D3CF34E420}" type="presParOf" srcId="{E42C2C5E-3B55-A140-B342-5AD35FEC8D80}" destId="{12ABC2E6-A3A5-2546-BB02-788E8A96032F}" srcOrd="1" destOrd="0" presId="urn:microsoft.com/office/officeart/2005/8/layout/hProcess11"/>
    <dgm:cxn modelId="{A19849DD-02EF-4F13-924F-AC289CCC5406}" type="presParOf" srcId="{E42C2C5E-3B55-A140-B342-5AD35FEC8D80}" destId="{C5DA26D4-77DE-EA49-B42B-1A2FB2B0D896}" srcOrd="2" destOrd="0" presId="urn:microsoft.com/office/officeart/2005/8/layout/hProcess11"/>
    <dgm:cxn modelId="{15303715-5360-49CF-B2AB-8A5A9080C314}" type="presParOf" srcId="{C5DA26D4-77DE-EA49-B42B-1A2FB2B0D896}" destId="{213C4AE4-75D4-B141-937A-B9D188095204}" srcOrd="0" destOrd="0" presId="urn:microsoft.com/office/officeart/2005/8/layout/hProcess11"/>
    <dgm:cxn modelId="{982FC581-E17C-4A3E-9382-5CA68753EA5E}" type="presParOf" srcId="{C5DA26D4-77DE-EA49-B42B-1A2FB2B0D896}" destId="{7F94C8F5-7980-024C-8BB7-E2DCD4D3B46D}" srcOrd="1" destOrd="0" presId="urn:microsoft.com/office/officeart/2005/8/layout/hProcess11"/>
    <dgm:cxn modelId="{E020CF51-E4DD-4073-BE72-C0AF9CD2472A}" type="presParOf" srcId="{C5DA26D4-77DE-EA49-B42B-1A2FB2B0D896}" destId="{6649CC29-A760-6649-93AB-597C287B8634}" srcOrd="2" destOrd="0" presId="urn:microsoft.com/office/officeart/2005/8/layout/hProcess11"/>
    <dgm:cxn modelId="{B9A61AAE-C336-4266-A7A8-483607DA75A5}" type="presParOf" srcId="{E42C2C5E-3B55-A140-B342-5AD35FEC8D80}" destId="{0989C0F5-78FD-384D-A0E7-5B067E77E14C}" srcOrd="3" destOrd="0" presId="urn:microsoft.com/office/officeart/2005/8/layout/hProcess11"/>
    <dgm:cxn modelId="{C6DB21E7-F0D7-47F1-8EDB-9ACFAA5216C9}" type="presParOf" srcId="{E42C2C5E-3B55-A140-B342-5AD35FEC8D80}" destId="{80AFF390-90F9-7C43-9499-4B258F8F77D7}" srcOrd="4" destOrd="0" presId="urn:microsoft.com/office/officeart/2005/8/layout/hProcess11"/>
    <dgm:cxn modelId="{75EDA93F-9F28-41E0-8B16-F3FA4E83A659}" type="presParOf" srcId="{80AFF390-90F9-7C43-9499-4B258F8F77D7}" destId="{BB589646-7030-7441-BA76-B05B6156582D}" srcOrd="0" destOrd="0" presId="urn:microsoft.com/office/officeart/2005/8/layout/hProcess11"/>
    <dgm:cxn modelId="{ADD24D19-D752-4159-BE43-470EDB0F3718}" type="presParOf" srcId="{80AFF390-90F9-7C43-9499-4B258F8F77D7}" destId="{90441EE1-A2A0-B649-8CAC-86474A8ED08D}" srcOrd="1" destOrd="0" presId="urn:microsoft.com/office/officeart/2005/8/layout/hProcess11"/>
    <dgm:cxn modelId="{F3E72451-E60D-472A-86D2-B00ABC7D3264}" type="presParOf" srcId="{80AFF390-90F9-7C43-9499-4B258F8F77D7}" destId="{6186CCE4-4CB7-944A-9AE9-CEE68DC55E4B}" srcOrd="2" destOrd="0" presId="urn:microsoft.com/office/officeart/2005/8/layout/hProcess11"/>
    <dgm:cxn modelId="{D6F8F736-7A4B-48CC-9160-0D2CD049D9ED}" type="presParOf" srcId="{E42C2C5E-3B55-A140-B342-5AD35FEC8D80}" destId="{9F9C5B05-5101-0C4A-A3AC-4E8FC821451E}" srcOrd="5" destOrd="0" presId="urn:microsoft.com/office/officeart/2005/8/layout/hProcess11"/>
    <dgm:cxn modelId="{A08FA0DB-2D19-4F00-A2DC-4F9D609F60EC}" type="presParOf" srcId="{E42C2C5E-3B55-A140-B342-5AD35FEC8D80}" destId="{0106DB81-290F-624E-AF0C-DC0D31AC2F96}" srcOrd="6" destOrd="0" presId="urn:microsoft.com/office/officeart/2005/8/layout/hProcess11"/>
    <dgm:cxn modelId="{1574BE16-6859-4455-A792-3EBF36C77F80}" type="presParOf" srcId="{0106DB81-290F-624E-AF0C-DC0D31AC2F96}" destId="{1C302649-C5FB-E046-848E-21188DCD3110}" srcOrd="0" destOrd="0" presId="urn:microsoft.com/office/officeart/2005/8/layout/hProcess11"/>
    <dgm:cxn modelId="{6D25D58F-182C-472F-BAFB-B0003A192E59}" type="presParOf" srcId="{0106DB81-290F-624E-AF0C-DC0D31AC2F96}" destId="{F62196D7-CAA3-9D42-827C-84EA1EA00808}" srcOrd="1" destOrd="0" presId="urn:microsoft.com/office/officeart/2005/8/layout/hProcess11"/>
    <dgm:cxn modelId="{305B4A76-4EAF-4B68-BAF7-424F6603520E}" type="presParOf" srcId="{0106DB81-290F-624E-AF0C-DC0D31AC2F96}" destId="{138F5EC5-EB8D-7B44-9BCC-923892CD82F1}" srcOrd="2" destOrd="0" presId="urn:microsoft.com/office/officeart/2005/8/layout/hProcess11"/>
    <dgm:cxn modelId="{13D1E417-47A6-48E4-B93F-47176ABE445E}" type="presParOf" srcId="{E42C2C5E-3B55-A140-B342-5AD35FEC8D80}" destId="{35C39F5A-D94B-6441-B9E8-811C430172E4}" srcOrd="7" destOrd="0" presId="urn:microsoft.com/office/officeart/2005/8/layout/hProcess11"/>
    <dgm:cxn modelId="{FEF59F7C-88D6-4623-B614-6F0745AC0C84}" type="presParOf" srcId="{E42C2C5E-3B55-A140-B342-5AD35FEC8D80}" destId="{61F2A11F-883A-FA4A-8E8C-93376118F71F}" srcOrd="8" destOrd="0" presId="urn:microsoft.com/office/officeart/2005/8/layout/hProcess11"/>
    <dgm:cxn modelId="{CB8FF2EB-6736-4D4D-AAAF-9A09A58A0FF6}" type="presParOf" srcId="{61F2A11F-883A-FA4A-8E8C-93376118F71F}" destId="{47076040-A812-CD40-B24C-99CFE5493B76}" srcOrd="0" destOrd="0" presId="urn:microsoft.com/office/officeart/2005/8/layout/hProcess11"/>
    <dgm:cxn modelId="{184C6B4E-2045-4DC4-8828-83BBDF703C3F}" type="presParOf" srcId="{61F2A11F-883A-FA4A-8E8C-93376118F71F}" destId="{EC627DD3-F193-3841-951F-115180223185}" srcOrd="1" destOrd="0" presId="urn:microsoft.com/office/officeart/2005/8/layout/hProcess11"/>
    <dgm:cxn modelId="{9789351A-5B38-444C-96CC-CF4EE91F16D0}" type="presParOf" srcId="{61F2A11F-883A-FA4A-8E8C-93376118F71F}" destId="{12D7577D-9200-704C-A5E1-8478695583D8}" srcOrd="2" destOrd="0" presId="urn:microsoft.com/office/officeart/2005/8/layout/hProcess11"/>
    <dgm:cxn modelId="{81F8B83E-75BE-42DA-8CBA-F217F8891528}" type="presParOf" srcId="{E42C2C5E-3B55-A140-B342-5AD35FEC8D80}" destId="{D5E46499-B553-784E-AD64-FF1812B856B2}" srcOrd="9" destOrd="0" presId="urn:microsoft.com/office/officeart/2005/8/layout/hProcess11"/>
    <dgm:cxn modelId="{F2C56454-38D2-4D77-A41D-42DE63EF05AC}" type="presParOf" srcId="{E42C2C5E-3B55-A140-B342-5AD35FEC8D80}" destId="{27FDFB80-E6E3-D449-9E7A-B344D984E591}" srcOrd="10" destOrd="0" presId="urn:microsoft.com/office/officeart/2005/8/layout/hProcess11"/>
    <dgm:cxn modelId="{68C06ABA-A952-4418-9BA3-318D4A9341D1}" type="presParOf" srcId="{27FDFB80-E6E3-D449-9E7A-B344D984E591}" destId="{40265679-5E98-6C4D-8A86-315C7FDBE72B}" srcOrd="0" destOrd="0" presId="urn:microsoft.com/office/officeart/2005/8/layout/hProcess11"/>
    <dgm:cxn modelId="{642D44C9-514F-4BFB-97D7-36EBD600EE38}" type="presParOf" srcId="{27FDFB80-E6E3-D449-9E7A-B344D984E591}" destId="{2EA67364-388B-C642-917A-D3177E68FF37}" srcOrd="1" destOrd="0" presId="urn:microsoft.com/office/officeart/2005/8/layout/hProcess11"/>
    <dgm:cxn modelId="{FEA76B01-5125-4D31-94DA-06FEDC2DEE04}" type="presParOf" srcId="{27FDFB80-E6E3-D449-9E7A-B344D984E591}" destId="{26D2D6DC-DAEA-D94D-9BE2-AF6ABF86D9F8}" srcOrd="2" destOrd="0" presId="urn:microsoft.com/office/officeart/2005/8/layout/hProcess11"/>
    <dgm:cxn modelId="{7D300103-DC2E-438E-BD63-2F61627A219B}" type="presParOf" srcId="{E42C2C5E-3B55-A140-B342-5AD35FEC8D80}" destId="{C8506B83-745F-6F49-A35C-EF63BBB18EDB}" srcOrd="11" destOrd="0" presId="urn:microsoft.com/office/officeart/2005/8/layout/hProcess11"/>
    <dgm:cxn modelId="{B42E50F6-49FB-4205-A7AE-DB2B4F8B8983}" type="presParOf" srcId="{E42C2C5E-3B55-A140-B342-5AD35FEC8D80}" destId="{6D8B9DC7-7111-234E-B8F3-2908F1DB74B4}" srcOrd="12" destOrd="0" presId="urn:microsoft.com/office/officeart/2005/8/layout/hProcess11"/>
    <dgm:cxn modelId="{4DA85201-3BA1-48EF-9435-6B127CE0CD1A}" type="presParOf" srcId="{6D8B9DC7-7111-234E-B8F3-2908F1DB74B4}" destId="{307C5E8A-0931-BA45-8E3A-5D8C7FF39AFC}" srcOrd="0" destOrd="0" presId="urn:microsoft.com/office/officeart/2005/8/layout/hProcess11"/>
    <dgm:cxn modelId="{B7ED73D0-3667-49A1-84F6-EF2AA57E13D4}" type="presParOf" srcId="{6D8B9DC7-7111-234E-B8F3-2908F1DB74B4}" destId="{3F18F4F0-6949-7049-9718-F8F54E2645A2}" srcOrd="1" destOrd="0" presId="urn:microsoft.com/office/officeart/2005/8/layout/hProcess11"/>
    <dgm:cxn modelId="{74C900DD-DB13-4D7E-82C1-0144DBD5ABA2}" type="presParOf" srcId="{6D8B9DC7-7111-234E-B8F3-2908F1DB74B4}" destId="{3744B7E0-010D-764E-BFAF-54F33E50AAF1}"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B825E-25F3-A749-A3DF-D7F4D1AAE5DF}">
      <dsp:nvSpPr>
        <dsp:cNvPr id="0" name=""/>
        <dsp:cNvSpPr/>
      </dsp:nvSpPr>
      <dsp:spPr>
        <a:xfrm>
          <a:off x="0" y="216023"/>
          <a:ext cx="5218236" cy="583099"/>
        </a:xfrm>
        <a:prstGeom prst="notchedRightArrow">
          <a:avLst/>
        </a:prstGeom>
        <a:solidFill>
          <a:schemeClr val="tx2"/>
        </a:solidFill>
        <a:ln>
          <a:noFill/>
        </a:ln>
        <a:effectLst/>
      </dsp:spPr>
      <dsp:style>
        <a:lnRef idx="0">
          <a:scrgbClr r="0" g="0" b="0"/>
        </a:lnRef>
        <a:fillRef idx="1">
          <a:scrgbClr r="0" g="0" b="0"/>
        </a:fillRef>
        <a:effectRef idx="1">
          <a:scrgbClr r="0" g="0" b="0"/>
        </a:effectRef>
        <a:fontRef idx="minor"/>
      </dsp:style>
    </dsp:sp>
    <dsp:sp modelId="{1DC8AD7C-0FBA-664C-BA6F-59167AE647A0}">
      <dsp:nvSpPr>
        <dsp:cNvPr id="0" name=""/>
        <dsp:cNvSpPr/>
      </dsp:nvSpPr>
      <dsp:spPr>
        <a:xfrm>
          <a:off x="1521" y="20514"/>
          <a:ext cx="584687" cy="324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0" tIns="36000" rIns="36000" bIns="36000" numCol="1" spcCol="1270" anchor="b" anchorCtr="0">
          <a:noAutofit/>
        </a:bodyPr>
        <a:lstStyle/>
        <a:p>
          <a:pPr marL="0" lvl="0" indent="0" algn="ctr" defTabSz="488950">
            <a:lnSpc>
              <a:spcPct val="80000"/>
            </a:lnSpc>
            <a:spcBef>
              <a:spcPct val="0"/>
            </a:spcBef>
            <a:spcAft>
              <a:spcPts val="0"/>
            </a:spcAft>
            <a:buNone/>
          </a:pPr>
          <a:r>
            <a:rPr lang="fr-FR" sz="1100" b="0" kern="1200" dirty="0"/>
            <a:t>Février 1658</a:t>
          </a:r>
        </a:p>
      </dsp:txBody>
      <dsp:txXfrm>
        <a:off x="1521" y="20514"/>
        <a:ext cx="584687" cy="324002"/>
      </dsp:txXfrm>
    </dsp:sp>
    <dsp:sp modelId="{64E7230D-5838-F74B-AF46-FAA3F0993000}">
      <dsp:nvSpPr>
        <dsp:cNvPr id="0" name=""/>
        <dsp:cNvSpPr/>
      </dsp:nvSpPr>
      <dsp:spPr>
        <a:xfrm>
          <a:off x="243108" y="436301"/>
          <a:ext cx="101514" cy="10151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13C4AE4-75D4-B141-937A-B9D188095204}">
      <dsp:nvSpPr>
        <dsp:cNvPr id="0" name=""/>
        <dsp:cNvSpPr/>
      </dsp:nvSpPr>
      <dsp:spPr>
        <a:xfrm>
          <a:off x="603350" y="670629"/>
          <a:ext cx="857243" cy="324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0" tIns="36000" rIns="36000" bIns="36000" numCol="1" spcCol="1270" anchor="t" anchorCtr="0">
          <a:noAutofit/>
        </a:bodyPr>
        <a:lstStyle/>
        <a:p>
          <a:pPr marL="0" lvl="0" indent="0" algn="ctr" defTabSz="488950">
            <a:lnSpc>
              <a:spcPct val="80000"/>
            </a:lnSpc>
            <a:spcBef>
              <a:spcPct val="0"/>
            </a:spcBef>
            <a:spcAft>
              <a:spcPts val="0"/>
            </a:spcAft>
            <a:buNone/>
          </a:pPr>
          <a:r>
            <a:rPr lang="fr-FR" sz="1100" b="0" kern="1200" dirty="0"/>
            <a:t>Décembre</a:t>
          </a:r>
          <a:br>
            <a:rPr lang="fr-FR" sz="1100" b="0" kern="1200" dirty="0"/>
          </a:br>
          <a:r>
            <a:rPr lang="fr-FR" sz="1100" b="0" kern="1200" dirty="0"/>
            <a:t>1740</a:t>
          </a:r>
        </a:p>
      </dsp:txBody>
      <dsp:txXfrm>
        <a:off x="603350" y="670629"/>
        <a:ext cx="857243" cy="324002"/>
      </dsp:txXfrm>
    </dsp:sp>
    <dsp:sp modelId="{7F94C8F5-7980-024C-8BB7-E2DCD4D3B46D}">
      <dsp:nvSpPr>
        <dsp:cNvPr id="0" name=""/>
        <dsp:cNvSpPr/>
      </dsp:nvSpPr>
      <dsp:spPr>
        <a:xfrm>
          <a:off x="981215" y="477329"/>
          <a:ext cx="101514" cy="10151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B589646-7030-7441-BA76-B05B6156582D}">
      <dsp:nvSpPr>
        <dsp:cNvPr id="0" name=""/>
        <dsp:cNvSpPr/>
      </dsp:nvSpPr>
      <dsp:spPr>
        <a:xfrm>
          <a:off x="1477736" y="20514"/>
          <a:ext cx="536455" cy="324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0" tIns="36000" rIns="36000" bIns="36000" numCol="1" spcCol="1270" anchor="b" anchorCtr="0">
          <a:noAutofit/>
        </a:bodyPr>
        <a:lstStyle/>
        <a:p>
          <a:pPr marL="0" lvl="0" indent="0" algn="ctr" defTabSz="488950">
            <a:lnSpc>
              <a:spcPct val="80000"/>
            </a:lnSpc>
            <a:spcBef>
              <a:spcPct val="0"/>
            </a:spcBef>
            <a:spcAft>
              <a:spcPts val="0"/>
            </a:spcAft>
            <a:buNone/>
          </a:pPr>
          <a:r>
            <a:rPr lang="fr-FR" sz="1100" b="0" kern="1200" dirty="0"/>
            <a:t>Janvier 1910</a:t>
          </a:r>
        </a:p>
      </dsp:txBody>
      <dsp:txXfrm>
        <a:off x="1477736" y="20514"/>
        <a:ext cx="536455" cy="324002"/>
      </dsp:txXfrm>
    </dsp:sp>
    <dsp:sp modelId="{90441EE1-A2A0-B649-8CAC-86474A8ED08D}">
      <dsp:nvSpPr>
        <dsp:cNvPr id="0" name=""/>
        <dsp:cNvSpPr/>
      </dsp:nvSpPr>
      <dsp:spPr>
        <a:xfrm>
          <a:off x="1695206" y="436301"/>
          <a:ext cx="101514" cy="10151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C302649-C5FB-E046-848E-21188DCD3110}">
      <dsp:nvSpPr>
        <dsp:cNvPr id="0" name=""/>
        <dsp:cNvSpPr/>
      </dsp:nvSpPr>
      <dsp:spPr>
        <a:xfrm>
          <a:off x="2031332" y="670629"/>
          <a:ext cx="732748" cy="324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0" tIns="36000" rIns="36000" bIns="36000" numCol="1" spcCol="1270" anchor="t" anchorCtr="0">
          <a:noAutofit/>
        </a:bodyPr>
        <a:lstStyle/>
        <a:p>
          <a:pPr marL="0" lvl="0" indent="0" algn="ctr" defTabSz="488950">
            <a:lnSpc>
              <a:spcPct val="80000"/>
            </a:lnSpc>
            <a:spcBef>
              <a:spcPct val="0"/>
            </a:spcBef>
            <a:spcAft>
              <a:spcPts val="0"/>
            </a:spcAft>
            <a:buNone/>
          </a:pPr>
          <a:r>
            <a:rPr lang="fr-FR" sz="1100" b="0" kern="1200" dirty="0"/>
            <a:t>Janvier</a:t>
          </a:r>
          <a:br>
            <a:rPr lang="fr-FR" sz="1100" b="0" kern="1200" dirty="0"/>
          </a:br>
          <a:r>
            <a:rPr lang="fr-FR" sz="1100" b="0" kern="1200" dirty="0"/>
            <a:t>1924</a:t>
          </a:r>
        </a:p>
      </dsp:txBody>
      <dsp:txXfrm>
        <a:off x="2031332" y="670629"/>
        <a:ext cx="732748" cy="324002"/>
      </dsp:txXfrm>
    </dsp:sp>
    <dsp:sp modelId="{F62196D7-CAA3-9D42-827C-84EA1EA00808}">
      <dsp:nvSpPr>
        <dsp:cNvPr id="0" name=""/>
        <dsp:cNvSpPr/>
      </dsp:nvSpPr>
      <dsp:spPr>
        <a:xfrm>
          <a:off x="2346949" y="477329"/>
          <a:ext cx="101514" cy="10151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7076040-A812-CD40-B24C-99CFE5493B76}">
      <dsp:nvSpPr>
        <dsp:cNvPr id="0" name=""/>
        <dsp:cNvSpPr/>
      </dsp:nvSpPr>
      <dsp:spPr>
        <a:xfrm>
          <a:off x="2781223" y="20514"/>
          <a:ext cx="503231" cy="324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0" tIns="36000" rIns="36000" bIns="36000" numCol="1" spcCol="1270" anchor="b" anchorCtr="0">
          <a:noAutofit/>
        </a:bodyPr>
        <a:lstStyle/>
        <a:p>
          <a:pPr marL="0" lvl="0" indent="0" algn="ctr" defTabSz="488950">
            <a:lnSpc>
              <a:spcPct val="80000"/>
            </a:lnSpc>
            <a:spcBef>
              <a:spcPct val="0"/>
            </a:spcBef>
            <a:spcAft>
              <a:spcPts val="0"/>
            </a:spcAft>
            <a:buNone/>
          </a:pPr>
          <a:r>
            <a:rPr lang="fr-FR" sz="1100" b="0" kern="1200" dirty="0"/>
            <a:t>Janvier 1955</a:t>
          </a:r>
        </a:p>
      </dsp:txBody>
      <dsp:txXfrm>
        <a:off x="2781223" y="20514"/>
        <a:ext cx="503231" cy="324002"/>
      </dsp:txXfrm>
    </dsp:sp>
    <dsp:sp modelId="{EC627DD3-F193-3841-951F-115180223185}">
      <dsp:nvSpPr>
        <dsp:cNvPr id="0" name=""/>
        <dsp:cNvSpPr/>
      </dsp:nvSpPr>
      <dsp:spPr>
        <a:xfrm>
          <a:off x="2982081" y="436301"/>
          <a:ext cx="101514" cy="10151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0265679-5E98-6C4D-8A86-315C7FDBE72B}">
      <dsp:nvSpPr>
        <dsp:cNvPr id="0" name=""/>
        <dsp:cNvSpPr/>
      </dsp:nvSpPr>
      <dsp:spPr>
        <a:xfrm>
          <a:off x="3301596" y="670629"/>
          <a:ext cx="781488" cy="324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0" tIns="36000" rIns="36000" bIns="36000" numCol="1" spcCol="1270" anchor="t" anchorCtr="0">
          <a:noAutofit/>
        </a:bodyPr>
        <a:lstStyle/>
        <a:p>
          <a:pPr marL="0" lvl="0" indent="0" algn="ctr" defTabSz="488950">
            <a:lnSpc>
              <a:spcPct val="80000"/>
            </a:lnSpc>
            <a:spcBef>
              <a:spcPct val="0"/>
            </a:spcBef>
            <a:spcAft>
              <a:spcPts val="0"/>
            </a:spcAft>
            <a:buNone/>
          </a:pPr>
          <a:r>
            <a:rPr lang="fr-FR" sz="1100" b="0" kern="1200" dirty="0"/>
            <a:t>Janvier</a:t>
          </a:r>
          <a:br>
            <a:rPr lang="fr-FR" sz="1100" b="0" kern="1200" dirty="0"/>
          </a:br>
          <a:r>
            <a:rPr lang="fr-FR" sz="1100" b="0" kern="1200" dirty="0"/>
            <a:t>1982</a:t>
          </a:r>
        </a:p>
      </dsp:txBody>
      <dsp:txXfrm>
        <a:off x="3301596" y="670629"/>
        <a:ext cx="781488" cy="324002"/>
      </dsp:txXfrm>
    </dsp:sp>
    <dsp:sp modelId="{2EA67364-388B-C642-917A-D3177E68FF37}">
      <dsp:nvSpPr>
        <dsp:cNvPr id="0" name=""/>
        <dsp:cNvSpPr/>
      </dsp:nvSpPr>
      <dsp:spPr>
        <a:xfrm>
          <a:off x="3641583" y="477329"/>
          <a:ext cx="101514" cy="10151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07C5E8A-0931-BA45-8E3A-5D8C7FF39AFC}">
      <dsp:nvSpPr>
        <dsp:cNvPr id="0" name=""/>
        <dsp:cNvSpPr/>
      </dsp:nvSpPr>
      <dsp:spPr>
        <a:xfrm>
          <a:off x="4100226" y="20514"/>
          <a:ext cx="594664" cy="324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000" tIns="36000" rIns="36000" bIns="36000" numCol="1" spcCol="1270" anchor="b" anchorCtr="0">
          <a:noAutofit/>
        </a:bodyPr>
        <a:lstStyle/>
        <a:p>
          <a:pPr marL="0" lvl="0" indent="0" algn="ctr" defTabSz="488950">
            <a:lnSpc>
              <a:spcPct val="80000"/>
            </a:lnSpc>
            <a:spcBef>
              <a:spcPct val="0"/>
            </a:spcBef>
            <a:spcAft>
              <a:spcPts val="0"/>
            </a:spcAft>
            <a:buNone/>
          </a:pPr>
          <a:r>
            <a:rPr lang="fr-FR" sz="1100" b="0" kern="1200" dirty="0"/>
            <a:t>Mars 2001</a:t>
          </a:r>
        </a:p>
      </dsp:txBody>
      <dsp:txXfrm>
        <a:off x="4100226" y="20514"/>
        <a:ext cx="594664" cy="324002"/>
      </dsp:txXfrm>
    </dsp:sp>
    <dsp:sp modelId="{3F18F4F0-6949-7049-9718-F8F54E2645A2}">
      <dsp:nvSpPr>
        <dsp:cNvPr id="0" name=""/>
        <dsp:cNvSpPr/>
      </dsp:nvSpPr>
      <dsp:spPr>
        <a:xfrm>
          <a:off x="4346801" y="436301"/>
          <a:ext cx="101514" cy="101514"/>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Barlow Semi Condensed" panose="00000506000000000000" pitchFamily="2" charset="0"/>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Barlow Semi Condensed" panose="00000506000000000000" pitchFamily="2" charset="0"/>
              </a:defRPr>
            </a:lvl1pPr>
          </a:lstStyle>
          <a:p>
            <a:fld id="{1C0EF53E-1AC5-4A16-B4A6-023CE1C04346}" type="datetimeFigureOut">
              <a:rPr lang="fr-FR" smtClean="0"/>
              <a:pPr/>
              <a:t>30/07/2024</a:t>
            </a:fld>
            <a:endParaRPr lang="fr-FR" dirty="0"/>
          </a:p>
        </p:txBody>
      </p:sp>
      <p:sp>
        <p:nvSpPr>
          <p:cNvPr id="4" name="Espace réservé de l'image des diapositives 3"/>
          <p:cNvSpPr>
            <a:spLocks noGrp="1" noRot="1" noChangeAspect="1"/>
          </p:cNvSpPr>
          <p:nvPr>
            <p:ph type="sldImg" idx="2"/>
          </p:nvPr>
        </p:nvSpPr>
        <p:spPr>
          <a:xfrm>
            <a:off x="857250" y="1143000"/>
            <a:ext cx="51435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Barlow Semi Condensed" panose="00000506000000000000" pitchFamily="2"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Barlow Semi Condensed" panose="00000506000000000000" pitchFamily="2" charset="0"/>
              </a:defRPr>
            </a:lvl1pPr>
          </a:lstStyle>
          <a:p>
            <a:fld id="{C0E1385D-D83D-43AA-A891-9F48C235F733}" type="slidenum">
              <a:rPr lang="fr-FR" smtClean="0"/>
              <a:pPr/>
              <a:t>‹N°›</a:t>
            </a:fld>
            <a:endParaRPr lang="fr-FR" dirty="0"/>
          </a:p>
        </p:txBody>
      </p:sp>
    </p:spTree>
    <p:extLst>
      <p:ext uri="{BB962C8B-B14F-4D97-AF65-F5344CB8AC3E}">
        <p14:creationId xmlns:p14="http://schemas.microsoft.com/office/powerpoint/2010/main" val="121493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arlow Semi Condensed" panose="00000506000000000000" pitchFamily="2" charset="0"/>
        <a:ea typeface="+mn-ea"/>
        <a:cs typeface="+mn-cs"/>
      </a:defRPr>
    </a:lvl1pPr>
    <a:lvl2pPr marL="457200" algn="l" defTabSz="914400" rtl="0" eaLnBrk="1" latinLnBrk="0" hangingPunct="1">
      <a:defRPr sz="1200" kern="1200">
        <a:solidFill>
          <a:schemeClr val="tx1"/>
        </a:solidFill>
        <a:latin typeface="Barlow Semi Condensed" panose="00000506000000000000" pitchFamily="2" charset="0"/>
        <a:ea typeface="+mn-ea"/>
        <a:cs typeface="+mn-cs"/>
      </a:defRPr>
    </a:lvl2pPr>
    <a:lvl3pPr marL="914400" algn="l" defTabSz="914400" rtl="0" eaLnBrk="1" latinLnBrk="0" hangingPunct="1">
      <a:defRPr sz="1200" kern="1200">
        <a:solidFill>
          <a:schemeClr val="tx1"/>
        </a:solidFill>
        <a:latin typeface="Barlow Semi Condensed" panose="00000506000000000000" pitchFamily="2" charset="0"/>
        <a:ea typeface="+mn-ea"/>
        <a:cs typeface="+mn-cs"/>
      </a:defRPr>
    </a:lvl3pPr>
    <a:lvl4pPr marL="1371600" algn="l" defTabSz="914400" rtl="0" eaLnBrk="1" latinLnBrk="0" hangingPunct="1">
      <a:defRPr sz="1200" kern="1200">
        <a:solidFill>
          <a:schemeClr val="tx1"/>
        </a:solidFill>
        <a:latin typeface="Barlow Semi Condensed" panose="00000506000000000000" pitchFamily="2" charset="0"/>
        <a:ea typeface="+mn-ea"/>
        <a:cs typeface="+mn-cs"/>
      </a:defRPr>
    </a:lvl4pPr>
    <a:lvl5pPr marL="1828800" algn="l" defTabSz="914400" rtl="0" eaLnBrk="1" latinLnBrk="0" hangingPunct="1">
      <a:defRPr sz="1200" kern="1200">
        <a:solidFill>
          <a:schemeClr val="tx1"/>
        </a:solidFill>
        <a:latin typeface="Barlow Semi Condensed" panose="00000506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2</a:t>
            </a:fld>
            <a:endParaRPr lang="fr-FR"/>
          </a:p>
        </p:txBody>
      </p:sp>
    </p:spTree>
    <p:extLst>
      <p:ext uri="{BB962C8B-B14F-4D97-AF65-F5344CB8AC3E}">
        <p14:creationId xmlns:p14="http://schemas.microsoft.com/office/powerpoint/2010/main" val="1607514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4</a:t>
            </a:fld>
            <a:endParaRPr lang="fr-FR"/>
          </a:p>
        </p:txBody>
      </p:sp>
    </p:spTree>
    <p:extLst>
      <p:ext uri="{BB962C8B-B14F-4D97-AF65-F5344CB8AC3E}">
        <p14:creationId xmlns:p14="http://schemas.microsoft.com/office/powerpoint/2010/main" val="2723863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6</a:t>
            </a:fld>
            <a:endParaRPr lang="fr-FR"/>
          </a:p>
        </p:txBody>
      </p:sp>
    </p:spTree>
    <p:extLst>
      <p:ext uri="{BB962C8B-B14F-4D97-AF65-F5344CB8AC3E}">
        <p14:creationId xmlns:p14="http://schemas.microsoft.com/office/powerpoint/2010/main" val="2000713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29</a:t>
            </a:fld>
            <a:endParaRPr lang="fr-FR"/>
          </a:p>
        </p:txBody>
      </p:sp>
    </p:spTree>
    <p:extLst>
      <p:ext uri="{BB962C8B-B14F-4D97-AF65-F5344CB8AC3E}">
        <p14:creationId xmlns:p14="http://schemas.microsoft.com/office/powerpoint/2010/main" val="3402762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43</a:t>
            </a:fld>
            <a:endParaRPr lang="fr-FR"/>
          </a:p>
        </p:txBody>
      </p:sp>
    </p:spTree>
    <p:extLst>
      <p:ext uri="{BB962C8B-B14F-4D97-AF65-F5344CB8AC3E}">
        <p14:creationId xmlns:p14="http://schemas.microsoft.com/office/powerpoint/2010/main" val="3575857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48</a:t>
            </a:fld>
            <a:endParaRPr lang="fr-FR"/>
          </a:p>
        </p:txBody>
      </p:sp>
    </p:spTree>
    <p:extLst>
      <p:ext uri="{BB962C8B-B14F-4D97-AF65-F5344CB8AC3E}">
        <p14:creationId xmlns:p14="http://schemas.microsoft.com/office/powerpoint/2010/main" val="4785256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16.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9.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uverture">
    <p:spTree>
      <p:nvGrpSpPr>
        <p:cNvPr id="1" name=""/>
        <p:cNvGrpSpPr/>
        <p:nvPr/>
      </p:nvGrpSpPr>
      <p:grpSpPr>
        <a:xfrm>
          <a:off x="0" y="0"/>
          <a:ext cx="0" cy="0"/>
          <a:chOff x="0" y="0"/>
          <a:chExt cx="0" cy="0"/>
        </a:xfrm>
      </p:grpSpPr>
      <p:sp>
        <p:nvSpPr>
          <p:cNvPr id="9" name="Rectangle 8"/>
          <p:cNvSpPr/>
          <p:nvPr userDrawn="1"/>
        </p:nvSpPr>
        <p:spPr>
          <a:xfrm>
            <a:off x="0" y="1800503"/>
            <a:ext cx="8999538" cy="360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2" name="Titre 1"/>
          <p:cNvSpPr>
            <a:spLocks noGrp="1"/>
          </p:cNvSpPr>
          <p:nvPr>
            <p:ph type="ctrTitle"/>
          </p:nvPr>
        </p:nvSpPr>
        <p:spPr>
          <a:xfrm>
            <a:off x="522423" y="2412304"/>
            <a:ext cx="6325927" cy="1395447"/>
          </a:xfrm>
        </p:spPr>
        <p:txBody>
          <a:bodyPr anchor="b">
            <a:noAutofit/>
          </a:bodyPr>
          <a:lstStyle>
            <a:lvl1pPr algn="l">
              <a:defRPr sz="4200" b="1" cap="all" baseline="0">
                <a:solidFill>
                  <a:schemeClr val="bg1"/>
                </a:solidFill>
              </a:defRPr>
            </a:lvl1pPr>
          </a:lstStyle>
          <a:p>
            <a:r>
              <a:rPr lang="fr-FR" dirty="0"/>
              <a:t>Modifiez le style du titre</a:t>
            </a:r>
          </a:p>
        </p:txBody>
      </p:sp>
      <p:sp>
        <p:nvSpPr>
          <p:cNvPr id="3" name="Sous-titre 2"/>
          <p:cNvSpPr>
            <a:spLocks noGrp="1"/>
          </p:cNvSpPr>
          <p:nvPr>
            <p:ph type="subTitle" idx="1"/>
          </p:nvPr>
        </p:nvSpPr>
        <p:spPr>
          <a:xfrm>
            <a:off x="522423" y="4752565"/>
            <a:ext cx="6749654" cy="138499"/>
          </a:xfrm>
        </p:spPr>
        <p:txBody>
          <a:bodyPr anchor="b">
            <a:spAutoFit/>
          </a:bodyPr>
          <a:lstStyle>
            <a:lvl1pPr marL="0" indent="0" algn="l">
              <a:buNone/>
              <a:defRPr sz="1000" cap="all" baseline="0">
                <a:solidFill>
                  <a:schemeClr val="bg1"/>
                </a:solidFill>
              </a:defRPr>
            </a:lvl1pPr>
            <a:lvl2pPr marL="270034" indent="0" algn="ctr">
              <a:buNone/>
              <a:defRPr sz="1181"/>
            </a:lvl2pPr>
            <a:lvl3pPr marL="540068" indent="0" algn="ctr">
              <a:buNone/>
              <a:defRPr sz="1063"/>
            </a:lvl3pPr>
            <a:lvl4pPr marL="810101" indent="0" algn="ctr">
              <a:buNone/>
              <a:defRPr sz="945"/>
            </a:lvl4pPr>
            <a:lvl5pPr marL="1080135" indent="0" algn="ctr">
              <a:buNone/>
              <a:defRPr sz="945"/>
            </a:lvl5pPr>
            <a:lvl6pPr marL="1350169" indent="0" algn="ctr">
              <a:buNone/>
              <a:defRPr sz="945"/>
            </a:lvl6pPr>
            <a:lvl7pPr marL="1620203" indent="0" algn="ctr">
              <a:buNone/>
              <a:defRPr sz="945"/>
            </a:lvl7pPr>
            <a:lvl8pPr marL="1890236" indent="0" algn="ctr">
              <a:buNone/>
              <a:defRPr sz="945"/>
            </a:lvl8pPr>
            <a:lvl9pPr marL="2160270" indent="0" algn="ctr">
              <a:buNone/>
              <a:defRPr sz="945"/>
            </a:lvl9pPr>
          </a:lstStyle>
          <a:p>
            <a:r>
              <a:rPr lang="fr-FR" dirty="0"/>
              <a:t>Modifiez le style des sous-titres du masque</a:t>
            </a: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848350" y="1104484"/>
            <a:ext cx="1068510" cy="1620000"/>
          </a:xfrm>
          <a:prstGeom prst="rect">
            <a:avLst/>
          </a:prstGeom>
        </p:spPr>
      </p:pic>
      <p:cxnSp>
        <p:nvCxnSpPr>
          <p:cNvPr id="11" name="Connecteur droit 10"/>
          <p:cNvCxnSpPr/>
          <p:nvPr userDrawn="1"/>
        </p:nvCxnSpPr>
        <p:spPr>
          <a:xfrm>
            <a:off x="530720" y="4185210"/>
            <a:ext cx="900000" cy="0"/>
          </a:xfrm>
          <a:prstGeom prst="line">
            <a:avLst/>
          </a:prstGeom>
          <a:ln w="698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ZoneTexte 11"/>
          <p:cNvSpPr txBox="1"/>
          <p:nvPr userDrawn="1"/>
        </p:nvSpPr>
        <p:spPr>
          <a:xfrm>
            <a:off x="431317" y="384121"/>
            <a:ext cx="1930584" cy="1231106"/>
          </a:xfrm>
          <a:prstGeom prst="rect">
            <a:avLst/>
          </a:prstGeom>
          <a:noFill/>
        </p:spPr>
        <p:txBody>
          <a:bodyPr wrap="none" lIns="36000" tIns="0" rIns="36000" bIns="0" rtlCol="0">
            <a:spAutoFit/>
          </a:bodyPr>
          <a:lstStyle/>
          <a:p>
            <a:r>
              <a:rPr lang="fr-FR" sz="8000" b="1" dirty="0">
                <a:solidFill>
                  <a:schemeClr val="accent6"/>
                </a:solidFill>
                <a:latin typeface="Barlow Semi Condensed" panose="00000506000000000000" pitchFamily="2" charset="0"/>
              </a:rPr>
              <a:t>QUIZ</a:t>
            </a:r>
          </a:p>
        </p:txBody>
      </p:sp>
    </p:spTree>
    <p:extLst>
      <p:ext uri="{BB962C8B-B14F-4D97-AF65-F5344CB8AC3E}">
        <p14:creationId xmlns:p14="http://schemas.microsoft.com/office/powerpoint/2010/main" val="1135816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Ouverture alternative">
    <p:spTree>
      <p:nvGrpSpPr>
        <p:cNvPr id="1" name=""/>
        <p:cNvGrpSpPr/>
        <p:nvPr/>
      </p:nvGrpSpPr>
      <p:grpSpPr>
        <a:xfrm>
          <a:off x="0" y="0"/>
          <a:ext cx="0" cy="0"/>
          <a:chOff x="0" y="0"/>
          <a:chExt cx="0" cy="0"/>
        </a:xfrm>
      </p:grpSpPr>
      <p:sp>
        <p:nvSpPr>
          <p:cNvPr id="9" name="Rectangle 8"/>
          <p:cNvSpPr/>
          <p:nvPr userDrawn="1"/>
        </p:nvSpPr>
        <p:spPr>
          <a:xfrm>
            <a:off x="0" y="-1"/>
            <a:ext cx="8999538" cy="270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2" name="Titre 1"/>
          <p:cNvSpPr>
            <a:spLocks noGrp="1"/>
          </p:cNvSpPr>
          <p:nvPr>
            <p:ph type="ctrTitle"/>
          </p:nvPr>
        </p:nvSpPr>
        <p:spPr>
          <a:xfrm>
            <a:off x="522423" y="3051668"/>
            <a:ext cx="6325927" cy="1395447"/>
          </a:xfrm>
        </p:spPr>
        <p:txBody>
          <a:bodyPr anchor="b">
            <a:noAutofit/>
          </a:bodyPr>
          <a:lstStyle>
            <a:lvl1pPr algn="l">
              <a:defRPr sz="4200" b="1" cap="all" baseline="0">
                <a:solidFill>
                  <a:schemeClr val="tx1"/>
                </a:solidFill>
              </a:defRPr>
            </a:lvl1pPr>
          </a:lstStyle>
          <a:p>
            <a:r>
              <a:rPr lang="fr-FR" dirty="0"/>
              <a:t>Modifiez le style du titre</a:t>
            </a:r>
          </a:p>
        </p:txBody>
      </p:sp>
      <p:sp>
        <p:nvSpPr>
          <p:cNvPr id="3" name="Sous-titre 2"/>
          <p:cNvSpPr>
            <a:spLocks noGrp="1"/>
          </p:cNvSpPr>
          <p:nvPr>
            <p:ph type="subTitle" idx="1"/>
          </p:nvPr>
        </p:nvSpPr>
        <p:spPr>
          <a:xfrm>
            <a:off x="522423" y="4802390"/>
            <a:ext cx="6749654" cy="166199"/>
          </a:xfrm>
        </p:spPr>
        <p:txBody>
          <a:bodyPr anchor="b">
            <a:spAutoFit/>
          </a:bodyPr>
          <a:lstStyle>
            <a:lvl1pPr marL="0" indent="0" algn="l">
              <a:buNone/>
              <a:defRPr sz="1200" cap="all" baseline="0">
                <a:solidFill>
                  <a:schemeClr val="tx1"/>
                </a:solidFill>
              </a:defRPr>
            </a:lvl1pPr>
            <a:lvl2pPr marL="270034" indent="0" algn="ctr">
              <a:buNone/>
              <a:defRPr sz="1181"/>
            </a:lvl2pPr>
            <a:lvl3pPr marL="540068" indent="0" algn="ctr">
              <a:buNone/>
              <a:defRPr sz="1063"/>
            </a:lvl3pPr>
            <a:lvl4pPr marL="810101" indent="0" algn="ctr">
              <a:buNone/>
              <a:defRPr sz="945"/>
            </a:lvl4pPr>
            <a:lvl5pPr marL="1080135" indent="0" algn="ctr">
              <a:buNone/>
              <a:defRPr sz="945"/>
            </a:lvl5pPr>
            <a:lvl6pPr marL="1350169" indent="0" algn="ctr">
              <a:buNone/>
              <a:defRPr sz="945"/>
            </a:lvl6pPr>
            <a:lvl7pPr marL="1620203" indent="0" algn="ctr">
              <a:buNone/>
              <a:defRPr sz="945"/>
            </a:lvl7pPr>
            <a:lvl8pPr marL="1890236" indent="0" algn="ctr">
              <a:buNone/>
              <a:defRPr sz="945"/>
            </a:lvl8pPr>
            <a:lvl9pPr marL="2160270" indent="0" algn="ctr">
              <a:buNone/>
              <a:defRPr sz="945"/>
            </a:lvl9pPr>
          </a:lstStyle>
          <a:p>
            <a:r>
              <a:rPr lang="fr-FR" dirty="0"/>
              <a:t>Modifiez le style des sous-titres du masque</a:t>
            </a: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452097" y="1958029"/>
            <a:ext cx="1068510" cy="1620000"/>
          </a:xfrm>
          <a:prstGeom prst="rect">
            <a:avLst/>
          </a:prstGeom>
        </p:spPr>
      </p:pic>
      <p:sp>
        <p:nvSpPr>
          <p:cNvPr id="12" name="ZoneTexte 11"/>
          <p:cNvSpPr txBox="1"/>
          <p:nvPr userDrawn="1"/>
        </p:nvSpPr>
        <p:spPr>
          <a:xfrm>
            <a:off x="522423" y="1764233"/>
            <a:ext cx="1205038" cy="720000"/>
          </a:xfrm>
          <a:prstGeom prst="roundRect">
            <a:avLst>
              <a:gd name="adj" fmla="val 44597"/>
            </a:avLst>
          </a:prstGeom>
          <a:solidFill>
            <a:schemeClr val="accent6"/>
          </a:solidFill>
        </p:spPr>
        <p:txBody>
          <a:bodyPr wrap="none" lIns="36000" tIns="0" rIns="36000" bIns="36000" rtlCol="0" anchor="ctr">
            <a:noAutofit/>
          </a:bodyPr>
          <a:lstStyle/>
          <a:p>
            <a:r>
              <a:rPr lang="fr-FR" sz="3300" b="0" dirty="0">
                <a:solidFill>
                  <a:schemeClr val="tx1"/>
                </a:solidFill>
                <a:latin typeface="Barlow Semi Condensed" panose="00000506000000000000" pitchFamily="2" charset="0"/>
              </a:rPr>
              <a:t>QUIZ</a:t>
            </a:r>
          </a:p>
        </p:txBody>
      </p:sp>
      <p:grpSp>
        <p:nvGrpSpPr>
          <p:cNvPr id="32" name="Groupe 31"/>
          <p:cNvGrpSpPr/>
          <p:nvPr userDrawn="1"/>
        </p:nvGrpSpPr>
        <p:grpSpPr>
          <a:xfrm>
            <a:off x="3079942" y="305487"/>
            <a:ext cx="2839655" cy="2238745"/>
            <a:chOff x="3040983" y="307610"/>
            <a:chExt cx="2839655" cy="2238745"/>
          </a:xfrm>
        </p:grpSpPr>
        <p:sp>
          <p:nvSpPr>
            <p:cNvPr id="33" name="object 12"/>
            <p:cNvSpPr/>
            <p:nvPr userDrawn="1"/>
          </p:nvSpPr>
          <p:spPr>
            <a:xfrm>
              <a:off x="3040983" y="785230"/>
              <a:ext cx="207645" cy="266700"/>
            </a:xfrm>
            <a:custGeom>
              <a:avLst/>
              <a:gdLst/>
              <a:ahLst/>
              <a:cxnLst/>
              <a:rect l="l" t="t" r="r" b="b"/>
              <a:pathLst>
                <a:path w="207644" h="266700">
                  <a:moveTo>
                    <a:pt x="106094" y="0"/>
                  </a:moveTo>
                  <a:lnTo>
                    <a:pt x="100950" y="0"/>
                  </a:lnTo>
                  <a:lnTo>
                    <a:pt x="88428" y="2821"/>
                  </a:lnTo>
                  <a:lnTo>
                    <a:pt x="56221" y="33934"/>
                  </a:lnTo>
                  <a:lnTo>
                    <a:pt x="12850" y="110210"/>
                  </a:lnTo>
                  <a:lnTo>
                    <a:pt x="0" y="151037"/>
                  </a:lnTo>
                  <a:lnTo>
                    <a:pt x="111" y="172682"/>
                  </a:lnTo>
                  <a:lnTo>
                    <a:pt x="13509" y="214223"/>
                  </a:lnTo>
                  <a:lnTo>
                    <a:pt x="41773" y="246400"/>
                  </a:lnTo>
                  <a:lnTo>
                    <a:pt x="81032" y="264363"/>
                  </a:lnTo>
                  <a:lnTo>
                    <a:pt x="102830" y="266700"/>
                  </a:lnTo>
                  <a:lnTo>
                    <a:pt x="104113" y="266700"/>
                  </a:lnTo>
                  <a:lnTo>
                    <a:pt x="141819" y="259664"/>
                  </a:lnTo>
                  <a:lnTo>
                    <a:pt x="180959" y="231817"/>
                  </a:lnTo>
                  <a:lnTo>
                    <a:pt x="202309" y="194170"/>
                  </a:lnTo>
                  <a:lnTo>
                    <a:pt x="207479" y="161912"/>
                  </a:lnTo>
                  <a:lnTo>
                    <a:pt x="206340" y="145799"/>
                  </a:lnTo>
                  <a:lnTo>
                    <a:pt x="202709" y="129969"/>
                  </a:lnTo>
                  <a:lnTo>
                    <a:pt x="200594" y="123215"/>
                  </a:lnTo>
                  <a:lnTo>
                    <a:pt x="197724" y="116535"/>
                  </a:lnTo>
                  <a:lnTo>
                    <a:pt x="194105" y="110210"/>
                  </a:lnTo>
                  <a:lnTo>
                    <a:pt x="150785" y="33934"/>
                  </a:lnTo>
                  <a:lnTo>
                    <a:pt x="141187" y="19975"/>
                  </a:lnTo>
                  <a:lnTo>
                    <a:pt x="130406" y="9575"/>
                  </a:lnTo>
                  <a:lnTo>
                    <a:pt x="118618" y="2848"/>
                  </a:lnTo>
                  <a:lnTo>
                    <a:pt x="106094" y="0"/>
                  </a:lnTo>
                  <a:close/>
                </a:path>
              </a:pathLst>
            </a:custGeom>
            <a:solidFill>
              <a:srgbClr val="FBB255"/>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34" name="object 13"/>
            <p:cNvSpPr/>
            <p:nvPr userDrawn="1"/>
          </p:nvSpPr>
          <p:spPr>
            <a:xfrm>
              <a:off x="3144898" y="862162"/>
              <a:ext cx="0" cy="207645"/>
            </a:xfrm>
            <a:custGeom>
              <a:avLst/>
              <a:gdLst/>
              <a:ahLst/>
              <a:cxnLst/>
              <a:rect l="l" t="t" r="r" b="b"/>
              <a:pathLst>
                <a:path h="207644">
                  <a:moveTo>
                    <a:pt x="0" y="0"/>
                  </a:moveTo>
                  <a:lnTo>
                    <a:pt x="0" y="20722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35" name="object 14"/>
            <p:cNvSpPr/>
            <p:nvPr userDrawn="1"/>
          </p:nvSpPr>
          <p:spPr>
            <a:xfrm>
              <a:off x="3080326" y="923691"/>
              <a:ext cx="62865" cy="75565"/>
            </a:xfrm>
            <a:custGeom>
              <a:avLst/>
              <a:gdLst/>
              <a:ahLst/>
              <a:cxnLst/>
              <a:rect l="l" t="t" r="r" b="b"/>
              <a:pathLst>
                <a:path w="62864" h="75565">
                  <a:moveTo>
                    <a:pt x="0" y="0"/>
                  </a:moveTo>
                  <a:lnTo>
                    <a:pt x="0" y="24358"/>
                  </a:lnTo>
                  <a:lnTo>
                    <a:pt x="4957" y="44101"/>
                  </a:lnTo>
                  <a:lnTo>
                    <a:pt x="18454" y="60271"/>
                  </a:lnTo>
                  <a:lnTo>
                    <a:pt x="38431" y="71196"/>
                  </a:lnTo>
                  <a:lnTo>
                    <a:pt x="62826" y="75209"/>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36" name="object 15"/>
            <p:cNvSpPr/>
            <p:nvPr userDrawn="1"/>
          </p:nvSpPr>
          <p:spPr>
            <a:xfrm>
              <a:off x="3145925" y="898778"/>
              <a:ext cx="46355" cy="52069"/>
            </a:xfrm>
            <a:custGeom>
              <a:avLst/>
              <a:gdLst/>
              <a:ahLst/>
              <a:cxnLst/>
              <a:rect l="l" t="t" r="r" b="b"/>
              <a:pathLst>
                <a:path w="46355" h="52069">
                  <a:moveTo>
                    <a:pt x="46164" y="0"/>
                  </a:moveTo>
                  <a:lnTo>
                    <a:pt x="42521" y="20173"/>
                  </a:lnTo>
                  <a:lnTo>
                    <a:pt x="32602" y="36693"/>
                  </a:lnTo>
                  <a:lnTo>
                    <a:pt x="17923" y="47855"/>
                  </a:lnTo>
                  <a:lnTo>
                    <a:pt x="0" y="5195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37" name="object 16"/>
            <p:cNvSpPr/>
            <p:nvPr userDrawn="1"/>
          </p:nvSpPr>
          <p:spPr>
            <a:xfrm>
              <a:off x="4876355" y="2137182"/>
              <a:ext cx="207645" cy="267335"/>
            </a:xfrm>
            <a:custGeom>
              <a:avLst/>
              <a:gdLst/>
              <a:ahLst/>
              <a:cxnLst/>
              <a:rect l="l" t="t" r="r" b="b"/>
              <a:pathLst>
                <a:path w="207645" h="267335">
                  <a:moveTo>
                    <a:pt x="100950" y="0"/>
                  </a:moveTo>
                  <a:lnTo>
                    <a:pt x="65778" y="20009"/>
                  </a:lnTo>
                  <a:lnTo>
                    <a:pt x="12850" y="110210"/>
                  </a:lnTo>
                  <a:lnTo>
                    <a:pt x="0" y="151049"/>
                  </a:lnTo>
                  <a:lnTo>
                    <a:pt x="111" y="172695"/>
                  </a:lnTo>
                  <a:lnTo>
                    <a:pt x="13503" y="214228"/>
                  </a:lnTo>
                  <a:lnTo>
                    <a:pt x="41771" y="246400"/>
                  </a:lnTo>
                  <a:lnTo>
                    <a:pt x="81032" y="264374"/>
                  </a:lnTo>
                  <a:lnTo>
                    <a:pt x="102830" y="266712"/>
                  </a:lnTo>
                  <a:lnTo>
                    <a:pt x="104113" y="266712"/>
                  </a:lnTo>
                  <a:lnTo>
                    <a:pt x="141819" y="259676"/>
                  </a:lnTo>
                  <a:lnTo>
                    <a:pt x="180959" y="231819"/>
                  </a:lnTo>
                  <a:lnTo>
                    <a:pt x="202309" y="194183"/>
                  </a:lnTo>
                  <a:lnTo>
                    <a:pt x="207479" y="161923"/>
                  </a:lnTo>
                  <a:lnTo>
                    <a:pt x="206340" y="145807"/>
                  </a:lnTo>
                  <a:lnTo>
                    <a:pt x="202711" y="129976"/>
                  </a:lnTo>
                  <a:lnTo>
                    <a:pt x="200594" y="123215"/>
                  </a:lnTo>
                  <a:lnTo>
                    <a:pt x="197724" y="116535"/>
                  </a:lnTo>
                  <a:lnTo>
                    <a:pt x="194105" y="110210"/>
                  </a:lnTo>
                  <a:lnTo>
                    <a:pt x="150785" y="33947"/>
                  </a:lnTo>
                  <a:lnTo>
                    <a:pt x="141179" y="19979"/>
                  </a:lnTo>
                  <a:lnTo>
                    <a:pt x="130406" y="9583"/>
                  </a:lnTo>
                  <a:lnTo>
                    <a:pt x="118618" y="2855"/>
                  </a:lnTo>
                  <a:lnTo>
                    <a:pt x="106094" y="12"/>
                  </a:lnTo>
                  <a:lnTo>
                    <a:pt x="100950" y="0"/>
                  </a:lnTo>
                  <a:close/>
                </a:path>
              </a:pathLst>
            </a:custGeom>
            <a:solidFill>
              <a:srgbClr val="71C3C5"/>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38" name="object 17"/>
            <p:cNvSpPr/>
            <p:nvPr userDrawn="1"/>
          </p:nvSpPr>
          <p:spPr>
            <a:xfrm>
              <a:off x="4980270" y="2214117"/>
              <a:ext cx="0" cy="233679"/>
            </a:xfrm>
            <a:custGeom>
              <a:avLst/>
              <a:gdLst/>
              <a:ahLst/>
              <a:cxnLst/>
              <a:rect l="l" t="t" r="r" b="b"/>
              <a:pathLst>
                <a:path h="233680">
                  <a:moveTo>
                    <a:pt x="0" y="0"/>
                  </a:moveTo>
                  <a:lnTo>
                    <a:pt x="0" y="23356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39" name="object 18"/>
            <p:cNvSpPr/>
            <p:nvPr userDrawn="1"/>
          </p:nvSpPr>
          <p:spPr>
            <a:xfrm>
              <a:off x="4915697" y="2275648"/>
              <a:ext cx="62865" cy="75565"/>
            </a:xfrm>
            <a:custGeom>
              <a:avLst/>
              <a:gdLst/>
              <a:ahLst/>
              <a:cxnLst/>
              <a:rect l="l" t="t" r="r" b="b"/>
              <a:pathLst>
                <a:path w="62864" h="75564">
                  <a:moveTo>
                    <a:pt x="0" y="0"/>
                  </a:moveTo>
                  <a:lnTo>
                    <a:pt x="0" y="24358"/>
                  </a:lnTo>
                  <a:lnTo>
                    <a:pt x="4957" y="44101"/>
                  </a:lnTo>
                  <a:lnTo>
                    <a:pt x="18454" y="60271"/>
                  </a:lnTo>
                  <a:lnTo>
                    <a:pt x="38431" y="71196"/>
                  </a:lnTo>
                  <a:lnTo>
                    <a:pt x="62826" y="75209"/>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0" name="object 19"/>
            <p:cNvSpPr/>
            <p:nvPr userDrawn="1"/>
          </p:nvSpPr>
          <p:spPr>
            <a:xfrm>
              <a:off x="4981298" y="2250735"/>
              <a:ext cx="46355" cy="52069"/>
            </a:xfrm>
            <a:custGeom>
              <a:avLst/>
              <a:gdLst/>
              <a:ahLst/>
              <a:cxnLst/>
              <a:rect l="l" t="t" r="r" b="b"/>
              <a:pathLst>
                <a:path w="46354" h="52069">
                  <a:moveTo>
                    <a:pt x="46164" y="0"/>
                  </a:moveTo>
                  <a:lnTo>
                    <a:pt x="42521" y="20173"/>
                  </a:lnTo>
                  <a:lnTo>
                    <a:pt x="32602" y="36693"/>
                  </a:lnTo>
                  <a:lnTo>
                    <a:pt x="17923" y="47855"/>
                  </a:lnTo>
                  <a:lnTo>
                    <a:pt x="0" y="5195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1" name="object 20"/>
            <p:cNvSpPr/>
            <p:nvPr userDrawn="1"/>
          </p:nvSpPr>
          <p:spPr>
            <a:xfrm>
              <a:off x="5217297" y="2235740"/>
              <a:ext cx="207645" cy="267335"/>
            </a:xfrm>
            <a:custGeom>
              <a:avLst/>
              <a:gdLst/>
              <a:ahLst/>
              <a:cxnLst/>
              <a:rect l="l" t="t" r="r" b="b"/>
              <a:pathLst>
                <a:path w="207645" h="267335">
                  <a:moveTo>
                    <a:pt x="100957" y="0"/>
                  </a:moveTo>
                  <a:lnTo>
                    <a:pt x="65781" y="20009"/>
                  </a:lnTo>
                  <a:lnTo>
                    <a:pt x="12844" y="110210"/>
                  </a:lnTo>
                  <a:lnTo>
                    <a:pt x="0" y="151049"/>
                  </a:lnTo>
                  <a:lnTo>
                    <a:pt x="112" y="172695"/>
                  </a:lnTo>
                  <a:lnTo>
                    <a:pt x="13510" y="214228"/>
                  </a:lnTo>
                  <a:lnTo>
                    <a:pt x="41777" y="246400"/>
                  </a:lnTo>
                  <a:lnTo>
                    <a:pt x="81038" y="264374"/>
                  </a:lnTo>
                  <a:lnTo>
                    <a:pt x="102836" y="266712"/>
                  </a:lnTo>
                  <a:lnTo>
                    <a:pt x="104119" y="266712"/>
                  </a:lnTo>
                  <a:lnTo>
                    <a:pt x="141825" y="259676"/>
                  </a:lnTo>
                  <a:lnTo>
                    <a:pt x="180960" y="231819"/>
                  </a:lnTo>
                  <a:lnTo>
                    <a:pt x="202315" y="194183"/>
                  </a:lnTo>
                  <a:lnTo>
                    <a:pt x="207486" y="161923"/>
                  </a:lnTo>
                  <a:lnTo>
                    <a:pt x="206346" y="145807"/>
                  </a:lnTo>
                  <a:lnTo>
                    <a:pt x="202718" y="129976"/>
                  </a:lnTo>
                  <a:lnTo>
                    <a:pt x="200601" y="123215"/>
                  </a:lnTo>
                  <a:lnTo>
                    <a:pt x="197731" y="116535"/>
                  </a:lnTo>
                  <a:lnTo>
                    <a:pt x="194111" y="110210"/>
                  </a:lnTo>
                  <a:lnTo>
                    <a:pt x="150791" y="33947"/>
                  </a:lnTo>
                  <a:lnTo>
                    <a:pt x="141182" y="19981"/>
                  </a:lnTo>
                  <a:lnTo>
                    <a:pt x="130408" y="9583"/>
                  </a:lnTo>
                  <a:lnTo>
                    <a:pt x="118623" y="2855"/>
                  </a:lnTo>
                  <a:lnTo>
                    <a:pt x="106100" y="12"/>
                  </a:lnTo>
                  <a:lnTo>
                    <a:pt x="100957" y="0"/>
                  </a:lnTo>
                  <a:close/>
                </a:path>
              </a:pathLst>
            </a:custGeom>
            <a:solidFill>
              <a:srgbClr val="C9E5C9"/>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2" name="object 21"/>
            <p:cNvSpPr/>
            <p:nvPr userDrawn="1"/>
          </p:nvSpPr>
          <p:spPr>
            <a:xfrm>
              <a:off x="5321211" y="2312676"/>
              <a:ext cx="0" cy="233679"/>
            </a:xfrm>
            <a:custGeom>
              <a:avLst/>
              <a:gdLst/>
              <a:ahLst/>
              <a:cxnLst/>
              <a:rect l="l" t="t" r="r" b="b"/>
              <a:pathLst>
                <a:path h="233680">
                  <a:moveTo>
                    <a:pt x="0" y="0"/>
                  </a:moveTo>
                  <a:lnTo>
                    <a:pt x="0" y="23356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3" name="object 22"/>
            <p:cNvSpPr/>
            <p:nvPr userDrawn="1"/>
          </p:nvSpPr>
          <p:spPr>
            <a:xfrm>
              <a:off x="5256643" y="2374206"/>
              <a:ext cx="62865" cy="75565"/>
            </a:xfrm>
            <a:custGeom>
              <a:avLst/>
              <a:gdLst/>
              <a:ahLst/>
              <a:cxnLst/>
              <a:rect l="l" t="t" r="r" b="b"/>
              <a:pathLst>
                <a:path w="62864" h="75564">
                  <a:moveTo>
                    <a:pt x="0" y="0"/>
                  </a:moveTo>
                  <a:lnTo>
                    <a:pt x="0" y="24358"/>
                  </a:lnTo>
                  <a:lnTo>
                    <a:pt x="4957" y="44101"/>
                  </a:lnTo>
                  <a:lnTo>
                    <a:pt x="18454" y="60271"/>
                  </a:lnTo>
                  <a:lnTo>
                    <a:pt x="38431" y="71196"/>
                  </a:lnTo>
                  <a:lnTo>
                    <a:pt x="62826" y="75209"/>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4" name="object 23"/>
            <p:cNvSpPr/>
            <p:nvPr userDrawn="1"/>
          </p:nvSpPr>
          <p:spPr>
            <a:xfrm>
              <a:off x="5322239" y="2349294"/>
              <a:ext cx="46355" cy="52069"/>
            </a:xfrm>
            <a:custGeom>
              <a:avLst/>
              <a:gdLst/>
              <a:ahLst/>
              <a:cxnLst/>
              <a:rect l="l" t="t" r="r" b="b"/>
              <a:pathLst>
                <a:path w="46354" h="52069">
                  <a:moveTo>
                    <a:pt x="46164" y="0"/>
                  </a:moveTo>
                  <a:lnTo>
                    <a:pt x="42521" y="20173"/>
                  </a:lnTo>
                  <a:lnTo>
                    <a:pt x="32602" y="36693"/>
                  </a:lnTo>
                  <a:lnTo>
                    <a:pt x="17923" y="47855"/>
                  </a:lnTo>
                  <a:lnTo>
                    <a:pt x="0" y="5195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5" name="object 24"/>
            <p:cNvSpPr/>
            <p:nvPr userDrawn="1"/>
          </p:nvSpPr>
          <p:spPr>
            <a:xfrm>
              <a:off x="3596143" y="307610"/>
              <a:ext cx="1793137" cy="1570321"/>
            </a:xfrm>
            <a:prstGeom prst="rect">
              <a:avLst/>
            </a:prstGeom>
            <a:blipFill>
              <a:blip r:embed="rId3" cstate="print"/>
              <a:stretch>
                <a:fillRect/>
              </a:stretch>
            </a:blip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6" name="object 25"/>
            <p:cNvSpPr/>
            <p:nvPr userDrawn="1"/>
          </p:nvSpPr>
          <p:spPr>
            <a:xfrm>
              <a:off x="5604413" y="1066051"/>
              <a:ext cx="276225" cy="418465"/>
            </a:xfrm>
            <a:custGeom>
              <a:avLst/>
              <a:gdLst/>
              <a:ahLst/>
              <a:cxnLst/>
              <a:rect l="l" t="t" r="r" b="b"/>
              <a:pathLst>
                <a:path w="276225" h="418465">
                  <a:moveTo>
                    <a:pt x="152911" y="0"/>
                  </a:moveTo>
                  <a:lnTo>
                    <a:pt x="108671" y="2235"/>
                  </a:lnTo>
                  <a:lnTo>
                    <a:pt x="67372" y="18277"/>
                  </a:lnTo>
                  <a:lnTo>
                    <a:pt x="34322" y="45428"/>
                  </a:lnTo>
                  <a:lnTo>
                    <a:pt x="11278" y="80982"/>
                  </a:lnTo>
                  <a:lnTo>
                    <a:pt x="0" y="122236"/>
                  </a:lnTo>
                  <a:lnTo>
                    <a:pt x="2245" y="166484"/>
                  </a:lnTo>
                  <a:lnTo>
                    <a:pt x="5765" y="179649"/>
                  </a:lnTo>
                  <a:lnTo>
                    <a:pt x="10486" y="192157"/>
                  </a:lnTo>
                  <a:lnTo>
                    <a:pt x="16309" y="203989"/>
                  </a:lnTo>
                  <a:lnTo>
                    <a:pt x="23136" y="215125"/>
                  </a:lnTo>
                  <a:lnTo>
                    <a:pt x="34645" y="236751"/>
                  </a:lnTo>
                  <a:lnTo>
                    <a:pt x="41555" y="260031"/>
                  </a:lnTo>
                  <a:lnTo>
                    <a:pt x="43707" y="284232"/>
                  </a:lnTo>
                  <a:lnTo>
                    <a:pt x="40942" y="308622"/>
                  </a:lnTo>
                  <a:lnTo>
                    <a:pt x="39460" y="318023"/>
                  </a:lnTo>
                  <a:lnTo>
                    <a:pt x="38888" y="327620"/>
                  </a:lnTo>
                  <a:lnTo>
                    <a:pt x="55317" y="380541"/>
                  </a:lnTo>
                  <a:lnTo>
                    <a:pt x="113096" y="417984"/>
                  </a:lnTo>
                  <a:lnTo>
                    <a:pt x="149412" y="417588"/>
                  </a:lnTo>
                  <a:lnTo>
                    <a:pt x="181364" y="403989"/>
                  </a:lnTo>
                  <a:lnTo>
                    <a:pt x="205123" y="380395"/>
                  </a:lnTo>
                  <a:lnTo>
                    <a:pt x="218787" y="349864"/>
                  </a:lnTo>
                  <a:lnTo>
                    <a:pt x="220456" y="315455"/>
                  </a:lnTo>
                  <a:lnTo>
                    <a:pt x="219814" y="290942"/>
                  </a:lnTo>
                  <a:lnTo>
                    <a:pt x="223954" y="266978"/>
                  </a:lnTo>
                  <a:lnTo>
                    <a:pt x="232720" y="244287"/>
                  </a:lnTo>
                  <a:lnTo>
                    <a:pt x="245958" y="223596"/>
                  </a:lnTo>
                  <a:lnTo>
                    <a:pt x="261627" y="198365"/>
                  </a:lnTo>
                  <a:lnTo>
                    <a:pt x="271860" y="170218"/>
                  </a:lnTo>
                  <a:lnTo>
                    <a:pt x="275872" y="140032"/>
                  </a:lnTo>
                  <a:lnTo>
                    <a:pt x="272882" y="108686"/>
                  </a:lnTo>
                  <a:lnTo>
                    <a:pt x="256848" y="67378"/>
                  </a:lnTo>
                  <a:lnTo>
                    <a:pt x="229705" y="34325"/>
                  </a:lnTo>
                  <a:lnTo>
                    <a:pt x="194158" y="11281"/>
                  </a:lnTo>
                  <a:lnTo>
                    <a:pt x="152911" y="0"/>
                  </a:lnTo>
                  <a:close/>
                </a:path>
              </a:pathLst>
            </a:custGeom>
            <a:solidFill>
              <a:srgbClr val="00A08B"/>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7" name="object 26"/>
            <p:cNvSpPr/>
            <p:nvPr userDrawn="1"/>
          </p:nvSpPr>
          <p:spPr>
            <a:xfrm>
              <a:off x="5742614" y="1167710"/>
              <a:ext cx="0" cy="398780"/>
            </a:xfrm>
            <a:custGeom>
              <a:avLst/>
              <a:gdLst/>
              <a:ahLst/>
              <a:cxnLst/>
              <a:rect l="l" t="t" r="r" b="b"/>
              <a:pathLst>
                <a:path h="398780">
                  <a:moveTo>
                    <a:pt x="0" y="0"/>
                  </a:moveTo>
                  <a:lnTo>
                    <a:pt x="0" y="398576"/>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8" name="object 27"/>
            <p:cNvSpPr/>
            <p:nvPr userDrawn="1"/>
          </p:nvSpPr>
          <p:spPr>
            <a:xfrm>
              <a:off x="5667128" y="1259870"/>
              <a:ext cx="74295" cy="60325"/>
            </a:xfrm>
            <a:custGeom>
              <a:avLst/>
              <a:gdLst/>
              <a:ahLst/>
              <a:cxnLst/>
              <a:rect l="l" t="t" r="r" b="b"/>
              <a:pathLst>
                <a:path w="74295" h="60325">
                  <a:moveTo>
                    <a:pt x="0" y="0"/>
                  </a:moveTo>
                  <a:lnTo>
                    <a:pt x="73901" y="59829"/>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49" name="object 28"/>
            <p:cNvSpPr/>
            <p:nvPr userDrawn="1"/>
          </p:nvSpPr>
          <p:spPr>
            <a:xfrm>
              <a:off x="5743544" y="1218046"/>
              <a:ext cx="74295" cy="60325"/>
            </a:xfrm>
            <a:custGeom>
              <a:avLst/>
              <a:gdLst/>
              <a:ahLst/>
              <a:cxnLst/>
              <a:rect l="l" t="t" r="r" b="b"/>
              <a:pathLst>
                <a:path w="74295" h="60325">
                  <a:moveTo>
                    <a:pt x="73901" y="0"/>
                  </a:moveTo>
                  <a:lnTo>
                    <a:pt x="0" y="59817"/>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50" name="object 29"/>
            <p:cNvSpPr/>
            <p:nvPr userDrawn="1"/>
          </p:nvSpPr>
          <p:spPr>
            <a:xfrm>
              <a:off x="5683803" y="1354729"/>
              <a:ext cx="55244" cy="55244"/>
            </a:xfrm>
            <a:custGeom>
              <a:avLst/>
              <a:gdLst/>
              <a:ahLst/>
              <a:cxnLst/>
              <a:rect l="l" t="t" r="r" b="b"/>
              <a:pathLst>
                <a:path w="55245" h="55244">
                  <a:moveTo>
                    <a:pt x="55257" y="55245"/>
                  </a:moveTo>
                  <a:lnTo>
                    <a:pt x="0" y="0"/>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sp>
          <p:nvSpPr>
            <p:cNvPr id="51" name="object 30"/>
            <p:cNvSpPr/>
            <p:nvPr userDrawn="1"/>
          </p:nvSpPr>
          <p:spPr>
            <a:xfrm>
              <a:off x="5478898" y="1364021"/>
              <a:ext cx="111760" cy="40005"/>
            </a:xfrm>
            <a:custGeom>
              <a:avLst/>
              <a:gdLst/>
              <a:ahLst/>
              <a:cxnLst/>
              <a:rect l="l" t="t" r="r" b="b"/>
              <a:pathLst>
                <a:path w="111760" h="40005">
                  <a:moveTo>
                    <a:pt x="0" y="30556"/>
                  </a:moveTo>
                  <a:lnTo>
                    <a:pt x="7649" y="26982"/>
                  </a:lnTo>
                  <a:lnTo>
                    <a:pt x="15073" y="25226"/>
                  </a:lnTo>
                  <a:lnTo>
                    <a:pt x="22047" y="25421"/>
                  </a:lnTo>
                  <a:lnTo>
                    <a:pt x="28346" y="27698"/>
                  </a:lnTo>
                  <a:lnTo>
                    <a:pt x="45974" y="37731"/>
                  </a:lnTo>
                  <a:lnTo>
                    <a:pt x="52637" y="39785"/>
                  </a:lnTo>
                  <a:lnTo>
                    <a:pt x="96729" y="18543"/>
                  </a:lnTo>
                  <a:lnTo>
                    <a:pt x="104672" y="9740"/>
                  </a:lnTo>
                  <a:lnTo>
                    <a:pt x="111315" y="0"/>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latin typeface="Barlow Semi Condensed" panose="00000506000000000000" pitchFamily="2" charset="0"/>
              </a:endParaRPr>
            </a:p>
          </p:txBody>
        </p:sp>
      </p:grpSp>
    </p:spTree>
    <p:extLst>
      <p:ext uri="{BB962C8B-B14F-4D97-AF65-F5344CB8AC3E}">
        <p14:creationId xmlns:p14="http://schemas.microsoft.com/office/powerpoint/2010/main" val="1445516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169769" y="2088268"/>
            <a:ext cx="6660000" cy="2268253"/>
          </a:xfrm>
        </p:spPr>
        <p:txBody>
          <a:bodyPr anchor="t">
            <a:noAutofit/>
          </a:bodyPr>
          <a:lstStyle>
            <a:lvl1pPr algn="ctr">
              <a:lnSpc>
                <a:spcPct val="100000"/>
              </a:lnSpc>
              <a:defRPr sz="4600" b="1" cap="all" baseline="0">
                <a:solidFill>
                  <a:schemeClr val="bg1"/>
                </a:solidFill>
              </a:defRPr>
            </a:lvl1pPr>
          </a:lstStyle>
          <a:p>
            <a:r>
              <a:rPr lang="fr-FR" dirty="0"/>
              <a:t>Modifiez le style du titre</a:t>
            </a:r>
          </a:p>
        </p:txBody>
      </p:sp>
      <p:sp>
        <p:nvSpPr>
          <p:cNvPr id="3" name="Espace réservé du texte 2"/>
          <p:cNvSpPr>
            <a:spLocks noGrp="1"/>
          </p:cNvSpPr>
          <p:nvPr>
            <p:ph type="body" idx="1" hasCustomPrompt="1"/>
          </p:nvPr>
        </p:nvSpPr>
        <p:spPr>
          <a:xfrm>
            <a:off x="4179006" y="1044153"/>
            <a:ext cx="632152" cy="1191095"/>
          </a:xfrm>
        </p:spPr>
        <p:txBody>
          <a:bodyPr wrap="none" anchor="ctr">
            <a:spAutoFit/>
          </a:bodyPr>
          <a:lstStyle>
            <a:lvl1pPr marL="0" indent="0" algn="ctr">
              <a:buNone/>
              <a:defRPr sz="8600" b="1">
                <a:solidFill>
                  <a:schemeClr val="bg1"/>
                </a:solidFill>
              </a:defRPr>
            </a:lvl1pPr>
            <a:lvl2pPr marL="270034" indent="0">
              <a:buNone/>
              <a:defRPr sz="1181">
                <a:solidFill>
                  <a:schemeClr val="tx1">
                    <a:tint val="75000"/>
                  </a:schemeClr>
                </a:solidFill>
              </a:defRPr>
            </a:lvl2pPr>
            <a:lvl3pPr marL="540068" indent="0">
              <a:buNone/>
              <a:defRPr sz="1063">
                <a:solidFill>
                  <a:schemeClr val="tx1">
                    <a:tint val="75000"/>
                  </a:schemeClr>
                </a:solidFill>
              </a:defRPr>
            </a:lvl3pPr>
            <a:lvl4pPr marL="810101" indent="0">
              <a:buNone/>
              <a:defRPr sz="945">
                <a:solidFill>
                  <a:schemeClr val="tx1">
                    <a:tint val="75000"/>
                  </a:schemeClr>
                </a:solidFill>
              </a:defRPr>
            </a:lvl4pPr>
            <a:lvl5pPr marL="1080135" indent="0">
              <a:buNone/>
              <a:defRPr sz="945">
                <a:solidFill>
                  <a:schemeClr val="tx1">
                    <a:tint val="75000"/>
                  </a:schemeClr>
                </a:solidFill>
              </a:defRPr>
            </a:lvl5pPr>
            <a:lvl6pPr marL="1350169" indent="0">
              <a:buNone/>
              <a:defRPr sz="945">
                <a:solidFill>
                  <a:schemeClr val="tx1">
                    <a:tint val="75000"/>
                  </a:schemeClr>
                </a:solidFill>
              </a:defRPr>
            </a:lvl6pPr>
            <a:lvl7pPr marL="1620203" indent="0">
              <a:buNone/>
              <a:defRPr sz="945">
                <a:solidFill>
                  <a:schemeClr val="tx1">
                    <a:tint val="75000"/>
                  </a:schemeClr>
                </a:solidFill>
              </a:defRPr>
            </a:lvl7pPr>
            <a:lvl8pPr marL="1890236" indent="0">
              <a:buNone/>
              <a:defRPr sz="945">
                <a:solidFill>
                  <a:schemeClr val="tx1">
                    <a:tint val="75000"/>
                  </a:schemeClr>
                </a:solidFill>
              </a:defRPr>
            </a:lvl8pPr>
            <a:lvl9pPr marL="2160270" indent="0">
              <a:buNone/>
              <a:defRPr sz="945">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2457534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est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859338" y="1044575"/>
            <a:ext cx="3636962" cy="3671888"/>
          </a:xfrm>
        </p:spPr>
        <p:txBody>
          <a:bodyPr/>
          <a:lstStyle>
            <a:lvl1pPr>
              <a:spcBef>
                <a:spcPts val="4000"/>
              </a:spcBef>
              <a:defRPr sz="1500" cap="none"/>
            </a:lvl1pPr>
            <a:lvl2pPr>
              <a:defRPr sz="1500" cap="none"/>
            </a:lvl2pPr>
            <a:lvl3pPr>
              <a:defRPr sz="1500" cap="none"/>
            </a:lvl3pPr>
            <a:lvl4pPr>
              <a:defRPr sz="1500" cap="none"/>
            </a:lvl4pPr>
            <a:lvl5pPr>
              <a:defRPr sz="1500" cap="none"/>
            </a:lvl5pPr>
          </a:lstStyle>
          <a:p>
            <a:pPr lvl="0"/>
            <a:r>
              <a:rPr lang="fr-FR" dirty="0"/>
              <a:t>Modifiez les styles du texte du masque</a:t>
            </a:r>
          </a:p>
        </p:txBody>
      </p:sp>
      <p:sp>
        <p:nvSpPr>
          <p:cNvPr id="9" name="Espace réservé du texte 8"/>
          <p:cNvSpPr>
            <a:spLocks noGrp="1" noChangeAspect="1"/>
          </p:cNvSpPr>
          <p:nvPr>
            <p:ph type="body" sz="quarter" idx="12" hasCustomPrompt="1"/>
          </p:nvPr>
        </p:nvSpPr>
        <p:spPr>
          <a:xfrm>
            <a:off x="4319769" y="100818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0" name="Espace réservé du texte 8"/>
          <p:cNvSpPr>
            <a:spLocks noGrp="1" noChangeAspect="1"/>
          </p:cNvSpPr>
          <p:nvPr>
            <p:ph type="body" sz="quarter" idx="13" hasCustomPrompt="1"/>
          </p:nvPr>
        </p:nvSpPr>
        <p:spPr>
          <a:xfrm>
            <a:off x="4318975" y="1944253"/>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1" name="Espace réservé du texte 8"/>
          <p:cNvSpPr>
            <a:spLocks noGrp="1" noChangeAspect="1"/>
          </p:cNvSpPr>
          <p:nvPr>
            <p:ph type="body" sz="quarter" idx="14" hasCustomPrompt="1"/>
          </p:nvPr>
        </p:nvSpPr>
        <p:spPr>
          <a:xfrm>
            <a:off x="4318975" y="3060377"/>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2" name="Espace réservé du texte 8"/>
          <p:cNvSpPr>
            <a:spLocks noGrp="1" noChangeAspect="1"/>
          </p:cNvSpPr>
          <p:nvPr>
            <p:ph type="body" sz="quarter" idx="15" hasCustomPrompt="1"/>
          </p:nvPr>
        </p:nvSpPr>
        <p:spPr>
          <a:xfrm>
            <a:off x="4319769" y="388846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3" name="Espace réservé du pied de page 2"/>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804838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éponse">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3" name="Espace réservé du pied de page 2"/>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656957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éponse avec chiffre-clé">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lvl1pPr>
              <a:defRPr b="1">
                <a:latin typeface="Barlow Semi Condensed" panose="00000506000000000000" pitchFamily="2" charset="0"/>
              </a:defRPr>
            </a:lvl1p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lvl1pPr>
              <a:defRPr>
                <a:latin typeface="Barlow Semi Condensed" panose="00000506000000000000" pitchFamily="2" charset="0"/>
              </a:defRPr>
            </a:lvl1pPr>
            <a:lvl2pPr>
              <a:defRPr>
                <a:latin typeface="Barlow Semi Condensed" panose="00000506000000000000" pitchFamily="2" charset="0"/>
              </a:defRPr>
            </a:lvl2pPr>
            <a:lvl3pPr>
              <a:defRPr>
                <a:latin typeface="Barlow Semi Condensed" panose="00000506000000000000" pitchFamily="2" charset="0"/>
              </a:defRPr>
            </a:lvl3pPr>
            <a:lvl4pPr>
              <a:defRPr>
                <a:latin typeface="Barlow Semi Condensed" panose="00000506000000000000" pitchFamily="2" charset="0"/>
              </a:defRPr>
            </a:lvl4pPr>
            <a:lvl5pPr>
              <a:defRPr>
                <a:latin typeface="Barlow Semi Condensed" panose="00000506000000000000" pitchFamily="2"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atin typeface="Barlow Semi Condensed" panose="00000506000000000000" pitchFamily="2" charset="0"/>
              </a:defRPr>
            </a:lvl1pPr>
            <a:lvl2pPr>
              <a:defRPr sz="1400" b="1" cap="none">
                <a:solidFill>
                  <a:schemeClr val="tx2"/>
                </a:solidFill>
                <a:latin typeface="Barlow Semi Condensed" panose="00000506000000000000" pitchFamily="2" charset="0"/>
              </a:defRPr>
            </a:lvl2pPr>
            <a:lvl3pPr marL="180000" indent="-180000">
              <a:spcBef>
                <a:spcPts val="600"/>
              </a:spcBef>
              <a:buClr>
                <a:schemeClr val="tx2"/>
              </a:buClr>
              <a:buSzPct val="80000"/>
              <a:buFont typeface="Wingdings" panose="05000000000000000000" pitchFamily="2" charset="2"/>
              <a:buChar char=""/>
              <a:defRPr sz="1400" cap="none">
                <a:latin typeface="Barlow Semi Condensed" panose="00000506000000000000" pitchFamily="2" charset="0"/>
              </a:defRPr>
            </a:lvl3pPr>
            <a:lvl4pPr>
              <a:defRPr sz="1400" cap="none">
                <a:latin typeface="Barlow Semi Condensed" panose="00000506000000000000" pitchFamily="2" charset="0"/>
              </a:defRPr>
            </a:lvl4pPr>
            <a:lvl5pPr>
              <a:defRPr sz="1400" cap="none">
                <a:latin typeface="Barlow Semi Condensed" panose="00000506000000000000" pitchFamily="2"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b="1">
                <a:solidFill>
                  <a:schemeClr val="tx2"/>
                </a:solidFill>
                <a:latin typeface="Barlow Semi Condensed" panose="00000506000000000000" pitchFamily="2" charset="0"/>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4" name="Espace réservé du texte 3"/>
          <p:cNvSpPr>
            <a:spLocks noGrp="1"/>
          </p:cNvSpPr>
          <p:nvPr>
            <p:ph type="body" sz="quarter" idx="14"/>
          </p:nvPr>
        </p:nvSpPr>
        <p:spPr>
          <a:xfrm>
            <a:off x="6515993" y="3109799"/>
            <a:ext cx="2088232" cy="1354387"/>
          </a:xfrm>
          <a:solidFill>
            <a:srgbClr val="E8F3F3"/>
          </a:solidFill>
        </p:spPr>
        <p:txBody>
          <a:bodyPr wrap="square" lIns="108000" tIns="108000" rIns="36000" bIns="72000">
            <a:spAutoFit/>
          </a:bodyPr>
          <a:lstStyle>
            <a:lvl1pPr>
              <a:lnSpc>
                <a:spcPct val="90000"/>
              </a:lnSpc>
              <a:spcAft>
                <a:spcPts val="600"/>
              </a:spcAft>
              <a:defRPr sz="1200" b="1" cap="all"/>
            </a:lvl1pPr>
            <a:lvl2pPr>
              <a:lnSpc>
                <a:spcPct val="80000"/>
              </a:lnSpc>
              <a:defRPr sz="2400" b="1" cap="all">
                <a:solidFill>
                  <a:schemeClr val="tx2"/>
                </a:solidFill>
              </a:defRPr>
            </a:lvl2pPr>
            <a:lvl3pPr>
              <a:lnSpc>
                <a:spcPct val="80000"/>
              </a:lnSpc>
              <a:defRPr sz="1200" cap="all">
                <a:solidFill>
                  <a:schemeClr val="tx2"/>
                </a:solidFill>
              </a:defRPr>
            </a:lvl3pPr>
            <a:lvl4pPr>
              <a:lnSpc>
                <a:spcPct val="90000"/>
              </a:lnSpc>
              <a:defRPr sz="1500" cap="all"/>
            </a:lvl4pPr>
            <a:lvl5pPr>
              <a:lnSpc>
                <a:spcPct val="90000"/>
              </a:lnSpc>
              <a:defRPr sz="1500" cap="all"/>
            </a:lvl5pPr>
          </a:lstStyle>
          <a:p>
            <a:pPr lvl="0"/>
            <a:r>
              <a:rPr lang="fr-FR" dirty="0"/>
              <a:t>Modifiez les styles du texte du masque</a:t>
            </a:r>
          </a:p>
          <a:p>
            <a:pPr lvl="1"/>
            <a:r>
              <a:rPr lang="fr-FR" dirty="0"/>
              <a:t>Deuxième niveau</a:t>
            </a:r>
          </a:p>
          <a:p>
            <a:pPr lvl="2"/>
            <a:r>
              <a:rPr lang="fr-FR" dirty="0"/>
              <a:t>Troisième niveau</a:t>
            </a:r>
          </a:p>
        </p:txBody>
      </p:sp>
      <p:sp>
        <p:nvSpPr>
          <p:cNvPr id="3" name="Espace réservé du pied de page 2"/>
          <p:cNvSpPr>
            <a:spLocks noGrp="1"/>
          </p:cNvSpPr>
          <p:nvPr>
            <p:ph type="ftr" sz="quarter" idx="15"/>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357600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lôture">
    <p:spTree>
      <p:nvGrpSpPr>
        <p:cNvPr id="1" name=""/>
        <p:cNvGrpSpPr/>
        <p:nvPr/>
      </p:nvGrpSpPr>
      <p:grpSpPr>
        <a:xfrm>
          <a:off x="0" y="0"/>
          <a:ext cx="0" cy="0"/>
          <a:chOff x="0" y="0"/>
          <a:chExt cx="0" cy="0"/>
        </a:xfrm>
      </p:grpSpPr>
      <p:sp>
        <p:nvSpPr>
          <p:cNvPr id="9" name="Rectangle 8"/>
          <p:cNvSpPr/>
          <p:nvPr userDrawn="1"/>
        </p:nvSpPr>
        <p:spPr>
          <a:xfrm>
            <a:off x="0" y="-2"/>
            <a:ext cx="8999538" cy="21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a:ext>
            </a:extLst>
          </a:blip>
          <a:srcRect l="18045" t="15863" r="19191" b="15128"/>
          <a:stretch/>
        </p:blipFill>
        <p:spPr>
          <a:xfrm>
            <a:off x="3689769" y="1412902"/>
            <a:ext cx="1620000" cy="2096471"/>
          </a:xfrm>
          <a:prstGeom prst="rect">
            <a:avLst/>
          </a:prstGeom>
        </p:spPr>
      </p:pic>
      <p:sp>
        <p:nvSpPr>
          <p:cNvPr id="4" name="Titre 3"/>
          <p:cNvSpPr>
            <a:spLocks noGrp="1"/>
          </p:cNvSpPr>
          <p:nvPr>
            <p:ph type="title"/>
          </p:nvPr>
        </p:nvSpPr>
        <p:spPr>
          <a:xfrm>
            <a:off x="503236" y="377730"/>
            <a:ext cx="7993063" cy="666423"/>
          </a:xfrm>
        </p:spPr>
        <p:txBody>
          <a:bodyPr anchor="ctr"/>
          <a:lstStyle>
            <a:lvl1pPr algn="ctr">
              <a:defRPr sz="4200" cap="none" baseline="0">
                <a:solidFill>
                  <a:schemeClr val="bg1"/>
                </a:solidFill>
              </a:defRPr>
            </a:lvl1pPr>
          </a:lstStyle>
          <a:p>
            <a:r>
              <a:rPr lang="fr-FR" dirty="0"/>
              <a:t>Modifiez le style du titre</a:t>
            </a:r>
          </a:p>
        </p:txBody>
      </p:sp>
    </p:spTree>
    <p:extLst>
      <p:ext uri="{BB962C8B-B14F-4D97-AF65-F5344CB8AC3E}">
        <p14:creationId xmlns:p14="http://schemas.microsoft.com/office/powerpoint/2010/main" val="259632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169769" y="2088268"/>
            <a:ext cx="6660000" cy="2268253"/>
          </a:xfrm>
        </p:spPr>
        <p:txBody>
          <a:bodyPr anchor="t">
            <a:noAutofit/>
          </a:bodyPr>
          <a:lstStyle>
            <a:lvl1pPr algn="ctr">
              <a:lnSpc>
                <a:spcPct val="100000"/>
              </a:lnSpc>
              <a:defRPr sz="4600" b="1" cap="all" baseline="0">
                <a:solidFill>
                  <a:schemeClr val="bg1"/>
                </a:solidFill>
              </a:defRPr>
            </a:lvl1pPr>
          </a:lstStyle>
          <a:p>
            <a:r>
              <a:rPr lang="fr-FR" dirty="0"/>
              <a:t>Modifiez le style du titre</a:t>
            </a:r>
          </a:p>
        </p:txBody>
      </p:sp>
      <p:sp>
        <p:nvSpPr>
          <p:cNvPr id="3" name="Espace réservé du texte 2"/>
          <p:cNvSpPr>
            <a:spLocks noGrp="1"/>
          </p:cNvSpPr>
          <p:nvPr>
            <p:ph type="body" idx="1" hasCustomPrompt="1"/>
          </p:nvPr>
        </p:nvSpPr>
        <p:spPr>
          <a:xfrm>
            <a:off x="4179006" y="1044153"/>
            <a:ext cx="632152" cy="1191095"/>
          </a:xfrm>
        </p:spPr>
        <p:txBody>
          <a:bodyPr wrap="none" anchor="ctr">
            <a:spAutoFit/>
          </a:bodyPr>
          <a:lstStyle>
            <a:lvl1pPr marL="0" indent="0" algn="ctr">
              <a:buNone/>
              <a:defRPr sz="8600" b="1">
                <a:solidFill>
                  <a:schemeClr val="bg1"/>
                </a:solidFill>
              </a:defRPr>
            </a:lvl1pPr>
            <a:lvl2pPr marL="270034" indent="0">
              <a:buNone/>
              <a:defRPr sz="1181">
                <a:solidFill>
                  <a:schemeClr val="tx1">
                    <a:tint val="75000"/>
                  </a:schemeClr>
                </a:solidFill>
              </a:defRPr>
            </a:lvl2pPr>
            <a:lvl3pPr marL="540068" indent="0">
              <a:buNone/>
              <a:defRPr sz="1063">
                <a:solidFill>
                  <a:schemeClr val="tx1">
                    <a:tint val="75000"/>
                  </a:schemeClr>
                </a:solidFill>
              </a:defRPr>
            </a:lvl3pPr>
            <a:lvl4pPr marL="810101" indent="0">
              <a:buNone/>
              <a:defRPr sz="945">
                <a:solidFill>
                  <a:schemeClr val="tx1">
                    <a:tint val="75000"/>
                  </a:schemeClr>
                </a:solidFill>
              </a:defRPr>
            </a:lvl4pPr>
            <a:lvl5pPr marL="1080135" indent="0">
              <a:buNone/>
              <a:defRPr sz="945">
                <a:solidFill>
                  <a:schemeClr val="tx1">
                    <a:tint val="75000"/>
                  </a:schemeClr>
                </a:solidFill>
              </a:defRPr>
            </a:lvl5pPr>
            <a:lvl6pPr marL="1350169" indent="0">
              <a:buNone/>
              <a:defRPr sz="945">
                <a:solidFill>
                  <a:schemeClr val="tx1">
                    <a:tint val="75000"/>
                  </a:schemeClr>
                </a:solidFill>
              </a:defRPr>
            </a:lvl6pPr>
            <a:lvl7pPr marL="1620203" indent="0">
              <a:buNone/>
              <a:defRPr sz="945">
                <a:solidFill>
                  <a:schemeClr val="tx1">
                    <a:tint val="75000"/>
                  </a:schemeClr>
                </a:solidFill>
              </a:defRPr>
            </a:lvl7pPr>
            <a:lvl8pPr marL="1890236" indent="0">
              <a:buNone/>
              <a:defRPr sz="945">
                <a:solidFill>
                  <a:schemeClr val="tx1">
                    <a:tint val="75000"/>
                  </a:schemeClr>
                </a:solidFill>
              </a:defRPr>
            </a:lvl8pPr>
            <a:lvl9pPr marL="2160270" indent="0">
              <a:buNone/>
              <a:defRPr sz="945">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3679617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est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859338" y="1044575"/>
            <a:ext cx="3636962" cy="3671888"/>
          </a:xfrm>
        </p:spPr>
        <p:txBody>
          <a:bodyPr/>
          <a:lstStyle>
            <a:lvl1pPr>
              <a:spcBef>
                <a:spcPts val="4000"/>
              </a:spcBef>
              <a:defRPr sz="1500" cap="none"/>
            </a:lvl1pPr>
            <a:lvl2pPr>
              <a:defRPr sz="1500" cap="none"/>
            </a:lvl2pPr>
            <a:lvl3pPr>
              <a:defRPr sz="1500" cap="none"/>
            </a:lvl3pPr>
            <a:lvl4pPr>
              <a:defRPr sz="1500" cap="none"/>
            </a:lvl4pPr>
            <a:lvl5pPr>
              <a:defRPr sz="1500" cap="none"/>
            </a:lvl5pPr>
          </a:lstStyle>
          <a:p>
            <a:pPr lvl="0"/>
            <a:r>
              <a:rPr lang="fr-FR" dirty="0"/>
              <a:t>Modifiez les styles du texte du masque</a:t>
            </a:r>
          </a:p>
        </p:txBody>
      </p:sp>
      <p:sp>
        <p:nvSpPr>
          <p:cNvPr id="9" name="Espace réservé du texte 8"/>
          <p:cNvSpPr>
            <a:spLocks noGrp="1" noChangeAspect="1"/>
          </p:cNvSpPr>
          <p:nvPr>
            <p:ph type="body" sz="quarter" idx="12" hasCustomPrompt="1"/>
          </p:nvPr>
        </p:nvSpPr>
        <p:spPr>
          <a:xfrm>
            <a:off x="4319769" y="100818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0" name="Espace réservé du texte 8"/>
          <p:cNvSpPr>
            <a:spLocks noGrp="1" noChangeAspect="1"/>
          </p:cNvSpPr>
          <p:nvPr>
            <p:ph type="body" sz="quarter" idx="13" hasCustomPrompt="1"/>
          </p:nvPr>
        </p:nvSpPr>
        <p:spPr>
          <a:xfrm>
            <a:off x="4318975" y="1944253"/>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1" name="Espace réservé du texte 8"/>
          <p:cNvSpPr>
            <a:spLocks noGrp="1" noChangeAspect="1"/>
          </p:cNvSpPr>
          <p:nvPr>
            <p:ph type="body" sz="quarter" idx="14" hasCustomPrompt="1"/>
          </p:nvPr>
        </p:nvSpPr>
        <p:spPr>
          <a:xfrm>
            <a:off x="4318975" y="3060377"/>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2" name="Espace réservé du texte 8"/>
          <p:cNvSpPr>
            <a:spLocks noGrp="1" noChangeAspect="1"/>
          </p:cNvSpPr>
          <p:nvPr>
            <p:ph type="body" sz="quarter" idx="15" hasCustomPrompt="1"/>
          </p:nvPr>
        </p:nvSpPr>
        <p:spPr>
          <a:xfrm>
            <a:off x="4319769" y="388846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3" name="Espace réservé du pied de page 2"/>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3824799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éponse">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3" name="Espace réservé du pied de page 2"/>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375652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éponse avec chiffre-clé">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9" name="Espace réservé du texte 3"/>
          <p:cNvSpPr>
            <a:spLocks noGrp="1"/>
          </p:cNvSpPr>
          <p:nvPr>
            <p:ph type="body" sz="quarter" idx="14"/>
          </p:nvPr>
        </p:nvSpPr>
        <p:spPr>
          <a:xfrm>
            <a:off x="6515993" y="3109799"/>
            <a:ext cx="2088232" cy="1354387"/>
          </a:xfrm>
          <a:solidFill>
            <a:srgbClr val="FEEBE2"/>
          </a:solidFill>
        </p:spPr>
        <p:txBody>
          <a:bodyPr wrap="square" lIns="108000" tIns="108000" rIns="36000" bIns="72000">
            <a:spAutoFit/>
          </a:bodyPr>
          <a:lstStyle>
            <a:lvl1pPr>
              <a:lnSpc>
                <a:spcPct val="90000"/>
              </a:lnSpc>
              <a:spcAft>
                <a:spcPts val="600"/>
              </a:spcAft>
              <a:defRPr sz="1200" b="1" cap="all"/>
            </a:lvl1pPr>
            <a:lvl2pPr>
              <a:lnSpc>
                <a:spcPct val="80000"/>
              </a:lnSpc>
              <a:defRPr sz="2400" b="1" cap="all">
                <a:solidFill>
                  <a:schemeClr val="tx2"/>
                </a:solidFill>
              </a:defRPr>
            </a:lvl2pPr>
            <a:lvl3pPr>
              <a:lnSpc>
                <a:spcPct val="80000"/>
              </a:lnSpc>
              <a:defRPr sz="1200" cap="all">
                <a:solidFill>
                  <a:schemeClr val="tx2"/>
                </a:solidFill>
              </a:defRPr>
            </a:lvl3pPr>
            <a:lvl4pPr>
              <a:lnSpc>
                <a:spcPct val="90000"/>
              </a:lnSpc>
              <a:defRPr sz="1500" cap="all"/>
            </a:lvl4pPr>
            <a:lvl5pPr>
              <a:lnSpc>
                <a:spcPct val="90000"/>
              </a:lnSpc>
              <a:defRPr sz="1500" cap="all"/>
            </a:lvl5pPr>
          </a:lstStyle>
          <a:p>
            <a:pPr lvl="0"/>
            <a:r>
              <a:rPr lang="fr-FR" dirty="0"/>
              <a:t>Modifiez les styles du texte du masque</a:t>
            </a:r>
          </a:p>
          <a:p>
            <a:pPr lvl="1"/>
            <a:r>
              <a:rPr lang="fr-FR" dirty="0"/>
              <a:t>Deuxième niveau</a:t>
            </a:r>
          </a:p>
          <a:p>
            <a:pPr lvl="2"/>
            <a:r>
              <a:rPr lang="fr-FR" dirty="0"/>
              <a:t>Troisième niveau</a:t>
            </a:r>
          </a:p>
        </p:txBody>
      </p:sp>
      <p:sp>
        <p:nvSpPr>
          <p:cNvPr id="3" name="Espace réservé du pied de page 2"/>
          <p:cNvSpPr>
            <a:spLocks noGrp="1"/>
          </p:cNvSpPr>
          <p:nvPr>
            <p:ph type="ftr" sz="quarter" idx="15"/>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568761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169769" y="2088268"/>
            <a:ext cx="6660000" cy="2268253"/>
          </a:xfrm>
        </p:spPr>
        <p:txBody>
          <a:bodyPr anchor="t">
            <a:noAutofit/>
          </a:bodyPr>
          <a:lstStyle>
            <a:lvl1pPr algn="ctr">
              <a:lnSpc>
                <a:spcPct val="100000"/>
              </a:lnSpc>
              <a:defRPr sz="4600" b="1" cap="all" baseline="0">
                <a:solidFill>
                  <a:schemeClr val="bg1"/>
                </a:solidFill>
              </a:defRPr>
            </a:lvl1pPr>
          </a:lstStyle>
          <a:p>
            <a:r>
              <a:rPr lang="fr-FR" dirty="0"/>
              <a:t>Modifiez le style du titre</a:t>
            </a:r>
          </a:p>
        </p:txBody>
      </p:sp>
      <p:sp>
        <p:nvSpPr>
          <p:cNvPr id="3" name="Espace réservé du texte 2"/>
          <p:cNvSpPr>
            <a:spLocks noGrp="1"/>
          </p:cNvSpPr>
          <p:nvPr>
            <p:ph type="body" idx="1" hasCustomPrompt="1"/>
          </p:nvPr>
        </p:nvSpPr>
        <p:spPr>
          <a:xfrm>
            <a:off x="4179006" y="1044153"/>
            <a:ext cx="632152" cy="1191095"/>
          </a:xfrm>
        </p:spPr>
        <p:txBody>
          <a:bodyPr wrap="none" anchor="ctr">
            <a:spAutoFit/>
          </a:bodyPr>
          <a:lstStyle>
            <a:lvl1pPr marL="0" indent="0" algn="ctr">
              <a:buNone/>
              <a:defRPr sz="8600" b="1">
                <a:solidFill>
                  <a:schemeClr val="bg1"/>
                </a:solidFill>
              </a:defRPr>
            </a:lvl1pPr>
            <a:lvl2pPr marL="270034" indent="0">
              <a:buNone/>
              <a:defRPr sz="1181">
                <a:solidFill>
                  <a:schemeClr val="tx1">
                    <a:tint val="75000"/>
                  </a:schemeClr>
                </a:solidFill>
              </a:defRPr>
            </a:lvl2pPr>
            <a:lvl3pPr marL="540068" indent="0">
              <a:buNone/>
              <a:defRPr sz="1063">
                <a:solidFill>
                  <a:schemeClr val="tx1">
                    <a:tint val="75000"/>
                  </a:schemeClr>
                </a:solidFill>
              </a:defRPr>
            </a:lvl3pPr>
            <a:lvl4pPr marL="810101" indent="0">
              <a:buNone/>
              <a:defRPr sz="945">
                <a:solidFill>
                  <a:schemeClr val="tx1">
                    <a:tint val="75000"/>
                  </a:schemeClr>
                </a:solidFill>
              </a:defRPr>
            </a:lvl4pPr>
            <a:lvl5pPr marL="1080135" indent="0">
              <a:buNone/>
              <a:defRPr sz="945">
                <a:solidFill>
                  <a:schemeClr val="tx1">
                    <a:tint val="75000"/>
                  </a:schemeClr>
                </a:solidFill>
              </a:defRPr>
            </a:lvl5pPr>
            <a:lvl6pPr marL="1350169" indent="0">
              <a:buNone/>
              <a:defRPr sz="945">
                <a:solidFill>
                  <a:schemeClr val="tx1">
                    <a:tint val="75000"/>
                  </a:schemeClr>
                </a:solidFill>
              </a:defRPr>
            </a:lvl6pPr>
            <a:lvl7pPr marL="1620203" indent="0">
              <a:buNone/>
              <a:defRPr sz="945">
                <a:solidFill>
                  <a:schemeClr val="tx1">
                    <a:tint val="75000"/>
                  </a:schemeClr>
                </a:solidFill>
              </a:defRPr>
            </a:lvl7pPr>
            <a:lvl8pPr marL="1890236" indent="0">
              <a:buNone/>
              <a:defRPr sz="945">
                <a:solidFill>
                  <a:schemeClr val="tx1">
                    <a:tint val="75000"/>
                  </a:schemeClr>
                </a:solidFill>
              </a:defRPr>
            </a:lvl8pPr>
            <a:lvl9pPr marL="2160270" indent="0">
              <a:buNone/>
              <a:defRPr sz="945">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1684083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est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859338" y="1044575"/>
            <a:ext cx="3636962" cy="3671888"/>
          </a:xfrm>
        </p:spPr>
        <p:txBody>
          <a:bodyPr/>
          <a:lstStyle>
            <a:lvl1pPr>
              <a:spcBef>
                <a:spcPts val="4000"/>
              </a:spcBef>
              <a:defRPr sz="1500" cap="none"/>
            </a:lvl1pPr>
            <a:lvl2pPr>
              <a:defRPr sz="1500" cap="none"/>
            </a:lvl2pPr>
            <a:lvl3pPr>
              <a:defRPr sz="1500" cap="none"/>
            </a:lvl3pPr>
            <a:lvl4pPr>
              <a:defRPr sz="1500" cap="none"/>
            </a:lvl4pPr>
            <a:lvl5pPr>
              <a:defRPr sz="1500" cap="none"/>
            </a:lvl5pPr>
          </a:lstStyle>
          <a:p>
            <a:pPr lvl="0"/>
            <a:r>
              <a:rPr lang="fr-FR" dirty="0"/>
              <a:t>Modifiez les styles du texte du masque</a:t>
            </a:r>
          </a:p>
        </p:txBody>
      </p:sp>
      <p:sp>
        <p:nvSpPr>
          <p:cNvPr id="9" name="Espace réservé du texte 8"/>
          <p:cNvSpPr>
            <a:spLocks noGrp="1" noChangeAspect="1"/>
          </p:cNvSpPr>
          <p:nvPr>
            <p:ph type="body" sz="quarter" idx="12" hasCustomPrompt="1"/>
          </p:nvPr>
        </p:nvSpPr>
        <p:spPr>
          <a:xfrm>
            <a:off x="4319769" y="100818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0" name="Espace réservé du texte 8"/>
          <p:cNvSpPr>
            <a:spLocks noGrp="1" noChangeAspect="1"/>
          </p:cNvSpPr>
          <p:nvPr>
            <p:ph type="body" sz="quarter" idx="13" hasCustomPrompt="1"/>
          </p:nvPr>
        </p:nvSpPr>
        <p:spPr>
          <a:xfrm>
            <a:off x="4318975" y="1944253"/>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1" name="Espace réservé du texte 8"/>
          <p:cNvSpPr>
            <a:spLocks noGrp="1" noChangeAspect="1"/>
          </p:cNvSpPr>
          <p:nvPr>
            <p:ph type="body" sz="quarter" idx="14" hasCustomPrompt="1"/>
          </p:nvPr>
        </p:nvSpPr>
        <p:spPr>
          <a:xfrm>
            <a:off x="4318975" y="3060377"/>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2" name="Espace réservé du texte 8"/>
          <p:cNvSpPr>
            <a:spLocks noGrp="1" noChangeAspect="1"/>
          </p:cNvSpPr>
          <p:nvPr>
            <p:ph type="body" sz="quarter" idx="15" hasCustomPrompt="1"/>
          </p:nvPr>
        </p:nvSpPr>
        <p:spPr>
          <a:xfrm>
            <a:off x="4319769" y="388846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3" name="Espace réservé du pied de page 2"/>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15414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éponse">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3" name="Espace réservé du pied de page 2"/>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749852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éponse avec chiffre-clé">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9" name="Espace réservé du texte 3"/>
          <p:cNvSpPr>
            <a:spLocks noGrp="1"/>
          </p:cNvSpPr>
          <p:nvPr>
            <p:ph type="body" sz="quarter" idx="14"/>
          </p:nvPr>
        </p:nvSpPr>
        <p:spPr>
          <a:xfrm>
            <a:off x="6515993" y="3109799"/>
            <a:ext cx="2088232" cy="1354387"/>
          </a:xfrm>
          <a:solidFill>
            <a:schemeClr val="accent1">
              <a:lumMod val="20000"/>
              <a:lumOff val="80000"/>
            </a:schemeClr>
          </a:solidFill>
        </p:spPr>
        <p:txBody>
          <a:bodyPr wrap="square" lIns="108000" tIns="108000" rIns="36000" bIns="72000">
            <a:spAutoFit/>
          </a:bodyPr>
          <a:lstStyle>
            <a:lvl1pPr>
              <a:lnSpc>
                <a:spcPct val="90000"/>
              </a:lnSpc>
              <a:spcAft>
                <a:spcPts val="600"/>
              </a:spcAft>
              <a:defRPr sz="1200" b="1" cap="all"/>
            </a:lvl1pPr>
            <a:lvl2pPr>
              <a:lnSpc>
                <a:spcPct val="80000"/>
              </a:lnSpc>
              <a:defRPr sz="2400" b="1" cap="all">
                <a:solidFill>
                  <a:schemeClr val="tx2"/>
                </a:solidFill>
              </a:defRPr>
            </a:lvl2pPr>
            <a:lvl3pPr>
              <a:lnSpc>
                <a:spcPct val="80000"/>
              </a:lnSpc>
              <a:defRPr sz="1200" cap="all">
                <a:solidFill>
                  <a:schemeClr val="tx2"/>
                </a:solidFill>
              </a:defRPr>
            </a:lvl3pPr>
            <a:lvl4pPr>
              <a:lnSpc>
                <a:spcPct val="90000"/>
              </a:lnSpc>
              <a:defRPr sz="1500" cap="all"/>
            </a:lvl4pPr>
            <a:lvl5pPr>
              <a:lnSpc>
                <a:spcPct val="90000"/>
              </a:lnSpc>
              <a:defRPr sz="1500" cap="all"/>
            </a:lvl5pPr>
          </a:lstStyle>
          <a:p>
            <a:pPr lvl="0"/>
            <a:r>
              <a:rPr lang="fr-FR" dirty="0"/>
              <a:t>Modifiez les styles du texte du masque</a:t>
            </a:r>
          </a:p>
          <a:p>
            <a:pPr lvl="1"/>
            <a:r>
              <a:rPr lang="fr-FR" dirty="0"/>
              <a:t>Deuxième niveau</a:t>
            </a:r>
          </a:p>
          <a:p>
            <a:pPr lvl="2"/>
            <a:r>
              <a:rPr lang="fr-FR" dirty="0"/>
              <a:t>Troisième niveau</a:t>
            </a:r>
          </a:p>
        </p:txBody>
      </p:sp>
      <p:sp>
        <p:nvSpPr>
          <p:cNvPr id="3" name="Espace réservé du pied de page 2"/>
          <p:cNvSpPr>
            <a:spLocks noGrp="1"/>
          </p:cNvSpPr>
          <p:nvPr>
            <p:ph type="ftr" sz="quarter" idx="15"/>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867700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Ouverture">
    <p:spTree>
      <p:nvGrpSpPr>
        <p:cNvPr id="1" name=""/>
        <p:cNvGrpSpPr/>
        <p:nvPr/>
      </p:nvGrpSpPr>
      <p:grpSpPr>
        <a:xfrm>
          <a:off x="0" y="0"/>
          <a:ext cx="0" cy="0"/>
          <a:chOff x="0" y="0"/>
          <a:chExt cx="0" cy="0"/>
        </a:xfrm>
      </p:grpSpPr>
      <p:sp>
        <p:nvSpPr>
          <p:cNvPr id="9" name="Rectangle 8"/>
          <p:cNvSpPr/>
          <p:nvPr/>
        </p:nvSpPr>
        <p:spPr>
          <a:xfrm>
            <a:off x="0" y="1728229"/>
            <a:ext cx="8999538" cy="36722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dirty="0">
              <a:latin typeface="Barlow Semi Condensed" panose="00000506000000000000" pitchFamily="2" charset="0"/>
            </a:endParaRPr>
          </a:p>
        </p:txBody>
      </p:sp>
      <p:sp>
        <p:nvSpPr>
          <p:cNvPr id="2" name="Titre 1"/>
          <p:cNvSpPr>
            <a:spLocks noGrp="1"/>
          </p:cNvSpPr>
          <p:nvPr>
            <p:ph type="ctrTitle"/>
          </p:nvPr>
        </p:nvSpPr>
        <p:spPr>
          <a:xfrm>
            <a:off x="936000" y="2466895"/>
            <a:ext cx="6120000" cy="1512000"/>
          </a:xfrm>
        </p:spPr>
        <p:txBody>
          <a:bodyPr anchor="b">
            <a:noAutofit/>
          </a:bodyPr>
          <a:lstStyle>
            <a:lvl1pPr algn="l">
              <a:defRPr sz="2800" b="1" cap="all" baseline="0">
                <a:solidFill>
                  <a:schemeClr val="bg1"/>
                </a:solidFill>
              </a:defRPr>
            </a:lvl1pPr>
          </a:lstStyle>
          <a:p>
            <a:r>
              <a:rPr lang="fr-FR"/>
              <a:t>Modifiez le style du titre</a:t>
            </a:r>
            <a:endParaRPr lang="fr-FR" dirty="0"/>
          </a:p>
        </p:txBody>
      </p:sp>
      <p:sp>
        <p:nvSpPr>
          <p:cNvPr id="3" name="Sous-titre 2"/>
          <p:cNvSpPr>
            <a:spLocks noGrp="1"/>
          </p:cNvSpPr>
          <p:nvPr>
            <p:ph type="subTitle" idx="1" hasCustomPrompt="1"/>
          </p:nvPr>
        </p:nvSpPr>
        <p:spPr>
          <a:xfrm>
            <a:off x="936000" y="3977895"/>
            <a:ext cx="6120000" cy="400110"/>
          </a:xfrm>
        </p:spPr>
        <p:txBody>
          <a:bodyPr wrap="square" anchor="t">
            <a:spAutoFit/>
          </a:bodyPr>
          <a:lstStyle>
            <a:lvl1pPr marL="0" indent="0" algn="l">
              <a:buNone/>
              <a:defRPr sz="2600" cap="all" baseline="0">
                <a:solidFill>
                  <a:schemeClr val="bg1"/>
                </a:solidFill>
              </a:defRPr>
            </a:lvl1pPr>
            <a:lvl2pPr marL="253121" indent="0" algn="ctr">
              <a:buNone/>
              <a:defRPr sz="1107"/>
            </a:lvl2pPr>
            <a:lvl3pPr marL="506241" indent="0" algn="ctr">
              <a:buNone/>
              <a:defRPr sz="997"/>
            </a:lvl3pPr>
            <a:lvl4pPr marL="759361" indent="0" algn="ctr">
              <a:buNone/>
              <a:defRPr sz="886"/>
            </a:lvl4pPr>
            <a:lvl5pPr marL="1012482" indent="0" algn="ctr">
              <a:buNone/>
              <a:defRPr sz="886"/>
            </a:lvl5pPr>
            <a:lvl6pPr marL="1265603" indent="0" algn="ctr">
              <a:buNone/>
              <a:defRPr sz="886"/>
            </a:lvl6pPr>
            <a:lvl7pPr marL="1518724" indent="0" algn="ctr">
              <a:buNone/>
              <a:defRPr sz="886"/>
            </a:lvl7pPr>
            <a:lvl8pPr marL="1771844" indent="0" algn="ctr">
              <a:buNone/>
              <a:defRPr sz="886"/>
            </a:lvl8pPr>
            <a:lvl9pPr marL="2024965" indent="0" algn="ctr">
              <a:buNone/>
              <a:defRPr sz="886"/>
            </a:lvl9pPr>
          </a:lstStyle>
          <a:p>
            <a:r>
              <a:rPr lang="fr-FR" dirty="0"/>
              <a:t>SOUS-TITRE</a:t>
            </a:r>
          </a:p>
        </p:txBody>
      </p:sp>
      <p:pic>
        <p:nvPicPr>
          <p:cNvPr id="5" name="Imag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588001" y="782248"/>
            <a:ext cx="1440000" cy="2183224"/>
          </a:xfrm>
          <a:prstGeom prst="rect">
            <a:avLst/>
          </a:prstGeom>
        </p:spPr>
      </p:pic>
      <p:sp>
        <p:nvSpPr>
          <p:cNvPr id="7" name="Espace réservé du texte 6"/>
          <p:cNvSpPr>
            <a:spLocks noGrp="1"/>
          </p:cNvSpPr>
          <p:nvPr>
            <p:ph type="body" sz="quarter" idx="10"/>
          </p:nvPr>
        </p:nvSpPr>
        <p:spPr>
          <a:xfrm>
            <a:off x="936000" y="4646704"/>
            <a:ext cx="6120000" cy="540000"/>
          </a:xfrm>
        </p:spPr>
        <p:txBody>
          <a:bodyPr>
            <a:noAutofit/>
          </a:bodyPr>
          <a:lstStyle>
            <a:lvl1pPr>
              <a:defRPr sz="1200" b="1">
                <a:solidFill>
                  <a:schemeClr val="bg1"/>
                </a:solidFill>
              </a:defRPr>
            </a:lvl1pPr>
          </a:lstStyle>
          <a:p>
            <a:pPr lvl="0"/>
            <a:r>
              <a:rPr lang="fr-FR"/>
              <a:t>Modifier les styles du texte du masque</a:t>
            </a:r>
          </a:p>
        </p:txBody>
      </p:sp>
    </p:spTree>
    <p:extLst>
      <p:ext uri="{BB962C8B-B14F-4D97-AF65-F5344CB8AC3E}">
        <p14:creationId xmlns:p14="http://schemas.microsoft.com/office/powerpoint/2010/main" val="4188704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Ouverture illustrée">
    <p:spTree>
      <p:nvGrpSpPr>
        <p:cNvPr id="1" name=""/>
        <p:cNvGrpSpPr/>
        <p:nvPr/>
      </p:nvGrpSpPr>
      <p:grpSpPr>
        <a:xfrm>
          <a:off x="0" y="0"/>
          <a:ext cx="0" cy="0"/>
          <a:chOff x="0" y="0"/>
          <a:chExt cx="0" cy="0"/>
        </a:xfrm>
      </p:grpSpPr>
      <p:sp>
        <p:nvSpPr>
          <p:cNvPr id="2" name="Titre 1"/>
          <p:cNvSpPr>
            <a:spLocks noGrp="1"/>
          </p:cNvSpPr>
          <p:nvPr>
            <p:ph type="ctrTitle"/>
          </p:nvPr>
        </p:nvSpPr>
        <p:spPr>
          <a:xfrm>
            <a:off x="936000" y="2988369"/>
            <a:ext cx="5415588" cy="990526"/>
          </a:xfrm>
        </p:spPr>
        <p:txBody>
          <a:bodyPr anchor="b">
            <a:noAutofit/>
          </a:bodyPr>
          <a:lstStyle>
            <a:lvl1pPr algn="l">
              <a:defRPr sz="2800" b="1" cap="all" baseline="0">
                <a:solidFill>
                  <a:schemeClr val="tx1"/>
                </a:solidFill>
              </a:defRPr>
            </a:lvl1pPr>
          </a:lstStyle>
          <a:p>
            <a:r>
              <a:rPr lang="fr-FR"/>
              <a:t>Modifiez le style du titre</a:t>
            </a:r>
            <a:endParaRPr lang="fr-FR" dirty="0"/>
          </a:p>
        </p:txBody>
      </p:sp>
      <p:sp>
        <p:nvSpPr>
          <p:cNvPr id="3" name="Sous-titre 2"/>
          <p:cNvSpPr>
            <a:spLocks noGrp="1"/>
          </p:cNvSpPr>
          <p:nvPr>
            <p:ph type="subTitle" idx="1" hasCustomPrompt="1"/>
          </p:nvPr>
        </p:nvSpPr>
        <p:spPr>
          <a:xfrm>
            <a:off x="936000" y="3977895"/>
            <a:ext cx="5415588" cy="400110"/>
          </a:xfrm>
        </p:spPr>
        <p:txBody>
          <a:bodyPr wrap="square" anchor="t">
            <a:spAutoFit/>
          </a:bodyPr>
          <a:lstStyle>
            <a:lvl1pPr marL="0" indent="0" algn="l">
              <a:buNone/>
              <a:defRPr sz="2600" cap="all" baseline="0">
                <a:solidFill>
                  <a:schemeClr val="tx1"/>
                </a:solidFill>
              </a:defRPr>
            </a:lvl1pPr>
            <a:lvl2pPr marL="253121" indent="0" algn="ctr">
              <a:buNone/>
              <a:defRPr sz="1107"/>
            </a:lvl2pPr>
            <a:lvl3pPr marL="506241" indent="0" algn="ctr">
              <a:buNone/>
              <a:defRPr sz="997"/>
            </a:lvl3pPr>
            <a:lvl4pPr marL="759361" indent="0" algn="ctr">
              <a:buNone/>
              <a:defRPr sz="886"/>
            </a:lvl4pPr>
            <a:lvl5pPr marL="1012482" indent="0" algn="ctr">
              <a:buNone/>
              <a:defRPr sz="886"/>
            </a:lvl5pPr>
            <a:lvl6pPr marL="1265603" indent="0" algn="ctr">
              <a:buNone/>
              <a:defRPr sz="886"/>
            </a:lvl6pPr>
            <a:lvl7pPr marL="1518724" indent="0" algn="ctr">
              <a:buNone/>
              <a:defRPr sz="886"/>
            </a:lvl7pPr>
            <a:lvl8pPr marL="1771844" indent="0" algn="ctr">
              <a:buNone/>
              <a:defRPr sz="886"/>
            </a:lvl8pPr>
            <a:lvl9pPr marL="2024965" indent="0" algn="ctr">
              <a:buNone/>
              <a:defRPr sz="886"/>
            </a:lvl9pPr>
          </a:lstStyle>
          <a:p>
            <a:r>
              <a:rPr lang="fr-FR" dirty="0"/>
              <a:t>SOUS-TITRE</a:t>
            </a:r>
          </a:p>
        </p:txBody>
      </p:sp>
      <p:sp>
        <p:nvSpPr>
          <p:cNvPr id="7" name="Espace réservé du texte 6"/>
          <p:cNvSpPr>
            <a:spLocks noGrp="1"/>
          </p:cNvSpPr>
          <p:nvPr>
            <p:ph type="body" sz="quarter" idx="10"/>
          </p:nvPr>
        </p:nvSpPr>
        <p:spPr>
          <a:xfrm>
            <a:off x="936000" y="4646704"/>
            <a:ext cx="5415588" cy="540000"/>
          </a:xfrm>
        </p:spPr>
        <p:txBody>
          <a:bodyPr>
            <a:noAutofit/>
          </a:bodyPr>
          <a:lstStyle>
            <a:lvl1pPr>
              <a:defRPr sz="1200" b="1">
                <a:solidFill>
                  <a:schemeClr val="tx1"/>
                </a:solidFill>
              </a:defRPr>
            </a:lvl1pPr>
          </a:lstStyle>
          <a:p>
            <a:pPr lvl="0"/>
            <a:r>
              <a:rPr lang="fr-FR"/>
              <a:t>Modifier les styles du texte du masque</a:t>
            </a:r>
          </a:p>
        </p:txBody>
      </p:sp>
      <p:pic>
        <p:nvPicPr>
          <p:cNvPr id="6" name="Imag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0000" cy="2844353"/>
          </a:xfrm>
          <a:prstGeom prst="rect">
            <a:avLst/>
          </a:prstGeom>
        </p:spPr>
      </p:pic>
      <p:pic>
        <p:nvPicPr>
          <p:cNvPr id="5" name="Imag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88001" y="1893974"/>
            <a:ext cx="1440000" cy="2183224"/>
          </a:xfrm>
          <a:prstGeom prst="rect">
            <a:avLst/>
          </a:prstGeom>
        </p:spPr>
      </p:pic>
    </p:spTree>
    <p:extLst>
      <p:ext uri="{BB962C8B-B14F-4D97-AF65-F5344CB8AC3E}">
        <p14:creationId xmlns:p14="http://schemas.microsoft.com/office/powerpoint/2010/main" val="4148266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39750" y="613273"/>
            <a:ext cx="2807891" cy="609398"/>
          </a:xfrm>
        </p:spPr>
        <p:txBody>
          <a:bodyPr>
            <a:noAutofit/>
          </a:bodyPr>
          <a:lstStyle>
            <a:lvl1pPr>
              <a:defRPr sz="3800">
                <a:solidFill>
                  <a:schemeClr val="tx2"/>
                </a:solidFill>
              </a:defRPr>
            </a:lvl1pPr>
          </a:lstStyle>
          <a:p>
            <a:r>
              <a:rPr lang="fr-FR" dirty="0"/>
              <a:t>TITRE</a:t>
            </a:r>
          </a:p>
        </p:txBody>
      </p:sp>
      <p:sp>
        <p:nvSpPr>
          <p:cNvPr id="5" name="Espace réservé du texte 7"/>
          <p:cNvSpPr>
            <a:spLocks noGrp="1"/>
          </p:cNvSpPr>
          <p:nvPr>
            <p:ph type="body" sz="quarter" idx="12" hasCustomPrompt="1"/>
          </p:nvPr>
        </p:nvSpPr>
        <p:spPr>
          <a:xfrm>
            <a:off x="4500563" y="863600"/>
            <a:ext cx="3959225" cy="3997325"/>
          </a:xfrm>
        </p:spPr>
        <p:txBody>
          <a:bodyPr/>
          <a:lstStyle>
            <a:lvl1pPr marL="0">
              <a:lnSpc>
                <a:spcPct val="100000"/>
              </a:lnSpc>
              <a:spcBef>
                <a:spcPts val="0"/>
              </a:spcBef>
              <a:spcAft>
                <a:spcPts val="1000"/>
              </a:spcAft>
              <a:buFontTx/>
              <a:buNone/>
              <a:defRPr sz="2000" b="1" cap="all" baseline="0">
                <a:solidFill>
                  <a:schemeClr val="tx1"/>
                </a:solidFill>
              </a:defRPr>
            </a:lvl1pPr>
            <a:lvl2pPr marL="0">
              <a:lnSpc>
                <a:spcPct val="100000"/>
              </a:lnSpc>
              <a:spcBef>
                <a:spcPts val="0"/>
              </a:spcBef>
              <a:buFontTx/>
              <a:buNone/>
              <a:defRPr b="0"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NIVEAU 1</a:t>
            </a:r>
          </a:p>
          <a:p>
            <a:pPr lvl="1"/>
            <a:r>
              <a:rPr lang="fr-FR" dirty="0"/>
              <a:t>Deuxième niveau</a:t>
            </a:r>
          </a:p>
        </p:txBody>
      </p:sp>
      <p:sp>
        <p:nvSpPr>
          <p:cNvPr id="7" name="Espace réservé du texte 7"/>
          <p:cNvSpPr>
            <a:spLocks noGrp="1"/>
          </p:cNvSpPr>
          <p:nvPr>
            <p:ph type="body" sz="quarter" idx="13" hasCustomPrompt="1"/>
          </p:nvPr>
        </p:nvSpPr>
        <p:spPr>
          <a:xfrm>
            <a:off x="3770089" y="665527"/>
            <a:ext cx="585664" cy="468000"/>
          </a:xfrm>
        </p:spPr>
        <p:txBody>
          <a:bodyPr wrap="none" lIns="36000" rIns="0">
            <a:noAutofit/>
          </a:bodyPr>
          <a:lstStyle>
            <a:lvl1pPr marL="0" algn="r">
              <a:lnSpc>
                <a:spcPct val="100000"/>
              </a:lnSpc>
              <a:spcBef>
                <a:spcPts val="0"/>
              </a:spcBef>
              <a:buFontTx/>
              <a:buNone/>
              <a:defRPr sz="3600" b="1" cap="none">
                <a:solidFill>
                  <a:schemeClr val="tx1"/>
                </a:solidFill>
                <a:latin typeface="Arial" panose="020B0604020202020204" pitchFamily="34" charset="0"/>
                <a:cs typeface="Arial" panose="020B0604020202020204" pitchFamily="34" charset="0"/>
              </a:defRPr>
            </a:lvl1pPr>
            <a:lvl2pPr marL="0">
              <a:lnSpc>
                <a:spcPct val="100000"/>
              </a:lnSpc>
              <a:spcBef>
                <a:spcPts val="0"/>
              </a:spcBef>
              <a:buFontTx/>
              <a:buNone/>
              <a:defRPr sz="1200" b="0" cap="none">
                <a:solidFill>
                  <a:schemeClr val="tx1"/>
                </a:solidFill>
              </a:defRPr>
            </a:lvl2pPr>
            <a:lvl3pPr marL="0">
              <a:lnSpc>
                <a:spcPct val="100000"/>
              </a:lnSpc>
              <a:spcBef>
                <a:spcPts val="0"/>
              </a:spcBef>
              <a:buFontTx/>
              <a:buNone/>
              <a:defRPr sz="1200" b="0" cap="none">
                <a:solidFill>
                  <a:schemeClr val="tx1"/>
                </a:solidFill>
              </a:defRPr>
            </a:lvl3pPr>
            <a:lvl4pPr marL="0" indent="0">
              <a:lnSpc>
                <a:spcPct val="100000"/>
              </a:lnSpc>
              <a:spcBef>
                <a:spcPts val="0"/>
              </a:spcBef>
              <a:buFontTx/>
              <a:buNone/>
              <a:defRPr sz="1200" b="0" cap="none">
                <a:solidFill>
                  <a:schemeClr val="tx1"/>
                </a:solidFill>
              </a:defRPr>
            </a:lvl4pPr>
            <a:lvl5pPr marL="0" indent="0">
              <a:lnSpc>
                <a:spcPct val="100000"/>
              </a:lnSpc>
              <a:spcBef>
                <a:spcPts val="0"/>
              </a:spcBef>
              <a:buFontTx/>
              <a:buNone/>
              <a:defRPr sz="1200" b="0" cap="none">
                <a:solidFill>
                  <a:schemeClr val="tx1"/>
                </a:solidFill>
              </a:defRPr>
            </a:lvl5pPr>
          </a:lstStyle>
          <a:p>
            <a:pPr lvl="0"/>
            <a:r>
              <a:rPr lang="fr-FR" dirty="0"/>
              <a:t>00</a:t>
            </a:r>
          </a:p>
        </p:txBody>
      </p:sp>
      <p:sp>
        <p:nvSpPr>
          <p:cNvPr id="8" name="Espace réservé du texte 7"/>
          <p:cNvSpPr>
            <a:spLocks noGrp="1"/>
          </p:cNvSpPr>
          <p:nvPr>
            <p:ph type="body" sz="quarter" idx="14" hasCustomPrompt="1"/>
          </p:nvPr>
        </p:nvSpPr>
        <p:spPr>
          <a:xfrm>
            <a:off x="3890209" y="1177071"/>
            <a:ext cx="396000" cy="72000"/>
          </a:xfrm>
          <a:solidFill>
            <a:schemeClr val="accent6"/>
          </a:solidFill>
        </p:spPr>
        <p:txBody>
          <a:bodyPr lIns="0" rIns="0">
            <a:noAutofit/>
          </a:bodyPr>
          <a:lstStyle>
            <a:lvl1pPr marL="0">
              <a:lnSpc>
                <a:spcPct val="100000"/>
              </a:lnSpc>
              <a:spcBef>
                <a:spcPts val="0"/>
              </a:spcBef>
              <a:buFontTx/>
              <a:buNone/>
              <a:defRPr sz="400" b="0" cap="none">
                <a:solidFill>
                  <a:schemeClr val="tx1"/>
                </a:solidFill>
              </a:defRPr>
            </a:lvl1pPr>
            <a:lvl2pPr marL="0">
              <a:lnSpc>
                <a:spcPct val="100000"/>
              </a:lnSpc>
              <a:spcBef>
                <a:spcPts val="0"/>
              </a:spcBef>
              <a:buFontTx/>
              <a:buNone/>
              <a:defRPr sz="800" b="0" cap="none">
                <a:solidFill>
                  <a:schemeClr val="tx1"/>
                </a:solidFill>
              </a:defRPr>
            </a:lvl2pPr>
            <a:lvl3pPr marL="0">
              <a:lnSpc>
                <a:spcPct val="100000"/>
              </a:lnSpc>
              <a:spcBef>
                <a:spcPts val="0"/>
              </a:spcBef>
              <a:buFontTx/>
              <a:buNone/>
              <a:defRPr sz="800" b="0" cap="none">
                <a:solidFill>
                  <a:schemeClr val="tx1"/>
                </a:solidFill>
              </a:defRPr>
            </a:lvl3pPr>
            <a:lvl4pPr marL="0" indent="0">
              <a:lnSpc>
                <a:spcPct val="100000"/>
              </a:lnSpc>
              <a:spcBef>
                <a:spcPts val="0"/>
              </a:spcBef>
              <a:buFontTx/>
              <a:buNone/>
              <a:defRPr sz="800" b="0" cap="none">
                <a:solidFill>
                  <a:schemeClr val="tx1"/>
                </a:solidFill>
              </a:defRPr>
            </a:lvl4pPr>
            <a:lvl5pPr marL="0" indent="0">
              <a:lnSpc>
                <a:spcPct val="100000"/>
              </a:lnSpc>
              <a:spcBef>
                <a:spcPts val="0"/>
              </a:spcBef>
              <a:buFontTx/>
              <a:buNone/>
              <a:defRPr sz="800" b="0" cap="none">
                <a:solidFill>
                  <a:schemeClr val="tx1"/>
                </a:solidFill>
              </a:defRPr>
            </a:lvl5pPr>
          </a:lstStyle>
          <a:p>
            <a:pPr lvl="0"/>
            <a:r>
              <a:rPr lang="fr-FR" dirty="0"/>
              <a:t> </a:t>
            </a:r>
          </a:p>
        </p:txBody>
      </p:sp>
    </p:spTree>
    <p:extLst>
      <p:ext uri="{BB962C8B-B14F-4D97-AF65-F5344CB8AC3E}">
        <p14:creationId xmlns:p14="http://schemas.microsoft.com/office/powerpoint/2010/main" val="36310698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79588" y="1548209"/>
            <a:ext cx="5580200" cy="2268253"/>
          </a:xfrm>
        </p:spPr>
        <p:txBody>
          <a:bodyPr anchor="ctr">
            <a:noAutofit/>
          </a:bodyPr>
          <a:lstStyle>
            <a:lvl1pPr algn="l">
              <a:lnSpc>
                <a:spcPct val="90000"/>
              </a:lnSpc>
              <a:defRPr sz="5000" b="1" cap="all" baseline="0">
                <a:solidFill>
                  <a:schemeClr val="tx1"/>
                </a:solidFill>
              </a:defRPr>
            </a:lvl1pPr>
          </a:lstStyle>
          <a:p>
            <a:r>
              <a:rPr lang="fr-FR"/>
              <a:t>Modifiez le style du titre</a:t>
            </a:r>
            <a:endParaRPr lang="fr-FR" dirty="0"/>
          </a:p>
        </p:txBody>
      </p:sp>
      <p:sp>
        <p:nvSpPr>
          <p:cNvPr id="3" name="Espace réservé du texte 2"/>
          <p:cNvSpPr>
            <a:spLocks noGrp="1"/>
          </p:cNvSpPr>
          <p:nvPr>
            <p:ph type="body" idx="1" hasCustomPrompt="1"/>
          </p:nvPr>
        </p:nvSpPr>
        <p:spPr>
          <a:xfrm>
            <a:off x="1871477" y="1944253"/>
            <a:ext cx="864096" cy="1188000"/>
          </a:xfrm>
        </p:spPr>
        <p:txBody>
          <a:bodyPr wrap="none" lIns="0" tIns="0" rIns="0" bIns="0" anchor="t">
            <a:noAutofit/>
          </a:bodyPr>
          <a:lstStyle>
            <a:lvl1pPr marL="0" indent="0" algn="r">
              <a:lnSpc>
                <a:spcPct val="80000"/>
              </a:lnSpc>
              <a:buNone/>
              <a:defRPr sz="12000" b="1">
                <a:solidFill>
                  <a:schemeClr val="bg1"/>
                </a:solidFill>
                <a:latin typeface="Arial" panose="020B0604020202020204" pitchFamily="34" charset="0"/>
                <a:cs typeface="Arial" panose="020B0604020202020204" pitchFamily="34" charset="0"/>
              </a:defRPr>
            </a:lvl1pPr>
            <a:lvl2pPr marL="253121" indent="0">
              <a:buNone/>
              <a:defRPr sz="1107">
                <a:solidFill>
                  <a:schemeClr val="tx1">
                    <a:tint val="75000"/>
                  </a:schemeClr>
                </a:solidFill>
              </a:defRPr>
            </a:lvl2pPr>
            <a:lvl3pPr marL="506241" indent="0">
              <a:buNone/>
              <a:defRPr sz="997">
                <a:solidFill>
                  <a:schemeClr val="tx1">
                    <a:tint val="75000"/>
                  </a:schemeClr>
                </a:solidFill>
              </a:defRPr>
            </a:lvl3pPr>
            <a:lvl4pPr marL="759361" indent="0">
              <a:buNone/>
              <a:defRPr sz="886">
                <a:solidFill>
                  <a:schemeClr val="tx1">
                    <a:tint val="75000"/>
                  </a:schemeClr>
                </a:solidFill>
              </a:defRPr>
            </a:lvl4pPr>
            <a:lvl5pPr marL="1012482" indent="0">
              <a:buNone/>
              <a:defRPr sz="886">
                <a:solidFill>
                  <a:schemeClr val="tx1">
                    <a:tint val="75000"/>
                  </a:schemeClr>
                </a:solidFill>
              </a:defRPr>
            </a:lvl5pPr>
            <a:lvl6pPr marL="1265603" indent="0">
              <a:buNone/>
              <a:defRPr sz="886">
                <a:solidFill>
                  <a:schemeClr val="tx1">
                    <a:tint val="75000"/>
                  </a:schemeClr>
                </a:solidFill>
              </a:defRPr>
            </a:lvl6pPr>
            <a:lvl7pPr marL="1518724" indent="0">
              <a:buNone/>
              <a:defRPr sz="886">
                <a:solidFill>
                  <a:schemeClr val="tx1">
                    <a:tint val="75000"/>
                  </a:schemeClr>
                </a:solidFill>
              </a:defRPr>
            </a:lvl7pPr>
            <a:lvl8pPr marL="1771844" indent="0">
              <a:buNone/>
              <a:defRPr sz="886">
                <a:solidFill>
                  <a:schemeClr val="tx1">
                    <a:tint val="75000"/>
                  </a:schemeClr>
                </a:solidFill>
              </a:defRPr>
            </a:lvl8pPr>
            <a:lvl9pPr marL="2024965" indent="0">
              <a:buNone/>
              <a:defRPr sz="886">
                <a:solidFill>
                  <a:schemeClr val="tx1">
                    <a:tint val="75000"/>
                  </a:schemeClr>
                </a:solidFill>
              </a:defRPr>
            </a:lvl9pPr>
          </a:lstStyle>
          <a:p>
            <a:pPr lvl="0"/>
            <a:r>
              <a:rPr lang="fr-FR" dirty="0"/>
              <a:t>0</a:t>
            </a:r>
          </a:p>
        </p:txBody>
      </p:sp>
      <p:sp>
        <p:nvSpPr>
          <p:cNvPr id="7" name="Espace réservé du texte 7"/>
          <p:cNvSpPr>
            <a:spLocks noGrp="1"/>
          </p:cNvSpPr>
          <p:nvPr>
            <p:ph type="body" sz="quarter" idx="12" hasCustomPrompt="1"/>
          </p:nvPr>
        </p:nvSpPr>
        <p:spPr>
          <a:xfrm>
            <a:off x="2033525" y="3150971"/>
            <a:ext cx="540000" cy="144000"/>
          </a:xfrm>
          <a:solidFill>
            <a:schemeClr val="accent6"/>
          </a:solidFill>
        </p:spPr>
        <p:txBody>
          <a:bodyPr lIns="0" rIns="0">
            <a:spAutoFit/>
          </a:bodyPr>
          <a:lstStyle>
            <a:lvl1pPr marL="0">
              <a:lnSpc>
                <a:spcPct val="100000"/>
              </a:lnSpc>
              <a:spcBef>
                <a:spcPts val="0"/>
              </a:spcBef>
              <a:buFontTx/>
              <a:buNone/>
              <a:defRPr sz="800" b="0" cap="none">
                <a:solidFill>
                  <a:schemeClr val="tx1"/>
                </a:solidFill>
              </a:defRPr>
            </a:lvl1pPr>
            <a:lvl2pPr marL="0">
              <a:lnSpc>
                <a:spcPct val="100000"/>
              </a:lnSpc>
              <a:spcBef>
                <a:spcPts val="0"/>
              </a:spcBef>
              <a:buFontTx/>
              <a:buNone/>
              <a:defRPr sz="800" b="0" cap="none">
                <a:solidFill>
                  <a:schemeClr val="tx1"/>
                </a:solidFill>
              </a:defRPr>
            </a:lvl2pPr>
            <a:lvl3pPr marL="0">
              <a:lnSpc>
                <a:spcPct val="100000"/>
              </a:lnSpc>
              <a:spcBef>
                <a:spcPts val="0"/>
              </a:spcBef>
              <a:buFontTx/>
              <a:buNone/>
              <a:defRPr sz="800" b="0" cap="none">
                <a:solidFill>
                  <a:schemeClr val="tx1"/>
                </a:solidFill>
              </a:defRPr>
            </a:lvl3pPr>
            <a:lvl4pPr marL="0" indent="0">
              <a:lnSpc>
                <a:spcPct val="100000"/>
              </a:lnSpc>
              <a:spcBef>
                <a:spcPts val="0"/>
              </a:spcBef>
              <a:buFontTx/>
              <a:buNone/>
              <a:defRPr sz="800" b="0" cap="none">
                <a:solidFill>
                  <a:schemeClr val="tx1"/>
                </a:solidFill>
              </a:defRPr>
            </a:lvl4pPr>
            <a:lvl5pPr marL="0" indent="0">
              <a:lnSpc>
                <a:spcPct val="100000"/>
              </a:lnSpc>
              <a:spcBef>
                <a:spcPts val="0"/>
              </a:spcBef>
              <a:buFontTx/>
              <a:buNone/>
              <a:defRPr sz="800" b="0" cap="none">
                <a:solidFill>
                  <a:schemeClr val="tx1"/>
                </a:solidFill>
              </a:defRPr>
            </a:lvl5pPr>
          </a:lstStyle>
          <a:p>
            <a:pPr lvl="0"/>
            <a:r>
              <a:rPr lang="fr-FR" dirty="0"/>
              <a:t> </a:t>
            </a:r>
          </a:p>
        </p:txBody>
      </p:sp>
    </p:spTree>
    <p:extLst>
      <p:ext uri="{BB962C8B-B14F-4D97-AF65-F5344CB8AC3E}">
        <p14:creationId xmlns:p14="http://schemas.microsoft.com/office/powerpoint/2010/main" val="3557155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exte illustré">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3"/>
          <p:cNvSpPr>
            <a:spLocks noGrp="1"/>
          </p:cNvSpPr>
          <p:nvPr>
            <p:ph type="body" sz="quarter" idx="10"/>
          </p:nvPr>
        </p:nvSpPr>
        <p:spPr>
          <a:xfrm>
            <a:off x="539750" y="1368425"/>
            <a:ext cx="3600000" cy="20880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texte 5"/>
          <p:cNvSpPr>
            <a:spLocks noGrp="1"/>
          </p:cNvSpPr>
          <p:nvPr>
            <p:ph type="body" sz="quarter" idx="11"/>
          </p:nvPr>
        </p:nvSpPr>
        <p:spPr>
          <a:xfrm>
            <a:off x="4283744" y="1368425"/>
            <a:ext cx="4176043" cy="20880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pic>
        <p:nvPicPr>
          <p:cNvPr id="10" name="Imag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564433"/>
            <a:ext cx="9000000" cy="1548172"/>
          </a:xfrm>
          <a:prstGeom prst="rect">
            <a:avLst/>
          </a:prstGeom>
        </p:spPr>
      </p:pic>
      <p:sp>
        <p:nvSpPr>
          <p:cNvPr id="11" name="Rectangle 10"/>
          <p:cNvSpPr/>
          <p:nvPr userDrawn="1"/>
        </p:nvSpPr>
        <p:spPr>
          <a:xfrm>
            <a:off x="0" y="5112675"/>
            <a:ext cx="8999538" cy="28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dirty="0">
              <a:latin typeface="Barlow Semi Condensed" panose="00000506000000000000" pitchFamily="2" charset="0"/>
            </a:endParaRPr>
          </a:p>
        </p:txBody>
      </p:sp>
      <p:sp>
        <p:nvSpPr>
          <p:cNvPr id="13" name="ZoneTexte 12"/>
          <p:cNvSpPr txBox="1"/>
          <p:nvPr userDrawn="1"/>
        </p:nvSpPr>
        <p:spPr>
          <a:xfrm>
            <a:off x="539329" y="5175909"/>
            <a:ext cx="276285" cy="153888"/>
          </a:xfrm>
          <a:prstGeom prst="rect">
            <a:avLst/>
          </a:prstGeom>
          <a:noFill/>
        </p:spPr>
        <p:txBody>
          <a:bodyPr wrap="none" lIns="36000" tIns="0" rIns="36000" bIns="0" rtlCol="0" anchor="ctr">
            <a:spAutoFit/>
          </a:bodyPr>
          <a:lstStyle/>
          <a:p>
            <a:pPr algn="l"/>
            <a:fld id="{F31F470A-E36C-4840-94A0-4C3E1E252F59}" type="slidenum">
              <a:rPr lang="fr-FR" sz="1000" b="1" smtClean="0">
                <a:solidFill>
                  <a:schemeClr val="bg1"/>
                </a:solidFill>
                <a:latin typeface="Barlow Semi Condensed" panose="00000506000000000000" pitchFamily="2" charset="0"/>
              </a:rPr>
              <a:pPr algn="l"/>
              <a:t>‹N°›</a:t>
            </a:fld>
            <a:endParaRPr lang="fr-FR" sz="1000" b="1" dirty="0">
              <a:solidFill>
                <a:schemeClr val="bg1"/>
              </a:solidFill>
              <a:latin typeface="Barlow Semi Condensed" panose="00000506000000000000" pitchFamily="2" charset="0"/>
            </a:endParaRPr>
          </a:p>
        </p:txBody>
      </p:sp>
      <p:pic>
        <p:nvPicPr>
          <p:cNvPr id="15" name="Image 1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424242" y="4912963"/>
            <a:ext cx="308681" cy="468000"/>
          </a:xfrm>
          <a:prstGeom prst="rect">
            <a:avLst/>
          </a:prstGeom>
        </p:spPr>
      </p:pic>
    </p:spTree>
    <p:extLst>
      <p:ext uri="{BB962C8B-B14F-4D97-AF65-F5344CB8AC3E}">
        <p14:creationId xmlns:p14="http://schemas.microsoft.com/office/powerpoint/2010/main" val="889378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e +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texte 5"/>
          <p:cNvSpPr>
            <a:spLocks noGrp="1"/>
          </p:cNvSpPr>
          <p:nvPr>
            <p:ph type="body" sz="quarter" idx="11"/>
          </p:nvPr>
        </p:nvSpPr>
        <p:spPr>
          <a:xfrm>
            <a:off x="4607781" y="1368425"/>
            <a:ext cx="3852006" cy="34925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4" name="Rectangle 3"/>
          <p:cNvSpPr/>
          <p:nvPr userDrawn="1"/>
        </p:nvSpPr>
        <p:spPr>
          <a:xfrm>
            <a:off x="584042" y="1368425"/>
            <a:ext cx="3708000" cy="349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Tree>
    <p:extLst>
      <p:ext uri="{BB962C8B-B14F-4D97-AF65-F5344CB8AC3E}">
        <p14:creationId xmlns:p14="http://schemas.microsoft.com/office/powerpoint/2010/main" val="441138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e + Chiffres clé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3"/>
          <p:cNvSpPr>
            <a:spLocks noGrp="1"/>
          </p:cNvSpPr>
          <p:nvPr>
            <p:ph type="body" sz="quarter" idx="10"/>
          </p:nvPr>
        </p:nvSpPr>
        <p:spPr>
          <a:xfrm>
            <a:off x="539750" y="1368425"/>
            <a:ext cx="2663875" cy="194398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texte 5"/>
          <p:cNvSpPr>
            <a:spLocks noGrp="1"/>
          </p:cNvSpPr>
          <p:nvPr>
            <p:ph type="body" sz="quarter" idx="11"/>
          </p:nvPr>
        </p:nvSpPr>
        <p:spPr>
          <a:xfrm>
            <a:off x="3563666" y="1368425"/>
            <a:ext cx="4896122" cy="34925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12" name="Espace réservé du texte 7"/>
          <p:cNvSpPr>
            <a:spLocks noGrp="1"/>
          </p:cNvSpPr>
          <p:nvPr>
            <p:ph type="body" sz="quarter" idx="14" hasCustomPrompt="1"/>
          </p:nvPr>
        </p:nvSpPr>
        <p:spPr>
          <a:xfrm>
            <a:off x="575333" y="3446126"/>
            <a:ext cx="2628292" cy="1018407"/>
          </a:xfrm>
          <a:prstGeom prst="roundRect">
            <a:avLst>
              <a:gd name="adj" fmla="val 9698"/>
            </a:avLst>
          </a:prstGeom>
          <a:solidFill>
            <a:srgbClr val="E7F3F4"/>
          </a:solidFill>
        </p:spPr>
        <p:txBody>
          <a:bodyPr wrap="square" lIns="72000" tIns="72000" rIns="36000" bIns="72000" anchor="ctr">
            <a:spAutoFit/>
          </a:bodyPr>
          <a:lstStyle>
            <a:lvl1pPr marL="0">
              <a:lnSpc>
                <a:spcPct val="100000"/>
              </a:lnSpc>
              <a:spcBef>
                <a:spcPts val="0"/>
              </a:spcBef>
              <a:spcAft>
                <a:spcPts val="300"/>
              </a:spcAft>
              <a:buFontTx/>
              <a:buNone/>
              <a:defRPr sz="1100" cap="all">
                <a:solidFill>
                  <a:schemeClr val="tx2"/>
                </a:solidFill>
              </a:defRPr>
            </a:lvl1pPr>
            <a:lvl2pPr marL="0">
              <a:lnSpc>
                <a:spcPct val="100000"/>
              </a:lnSpc>
              <a:spcBef>
                <a:spcPts val="0"/>
              </a:spcBef>
              <a:buFontTx/>
              <a:buNone/>
              <a:defRPr sz="3000" cap="all">
                <a:solidFill>
                  <a:schemeClr val="tx2"/>
                </a:solidFill>
              </a:defRPr>
            </a:lvl2pPr>
            <a:lvl3pPr marL="0">
              <a:lnSpc>
                <a:spcPct val="80000"/>
              </a:lnSpc>
              <a:spcBef>
                <a:spcPts val="0"/>
              </a:spcBef>
              <a:buFontTx/>
              <a:buNone/>
              <a:defRPr b="1" cap="all">
                <a:solidFill>
                  <a:schemeClr val="tx2"/>
                </a:solidFill>
              </a:defRPr>
            </a:lvl3pPr>
            <a:lvl4pPr marL="0" indent="0">
              <a:lnSpc>
                <a:spcPct val="100000"/>
              </a:lnSpc>
              <a:buFontTx/>
              <a:buNone/>
              <a:defRPr cap="all">
                <a:solidFill>
                  <a:schemeClr val="tx1"/>
                </a:solidFill>
              </a:defRPr>
            </a:lvl4pPr>
            <a:lvl5pPr marL="0" indent="0">
              <a:lnSpc>
                <a:spcPct val="100000"/>
              </a:lnSpc>
              <a:buFontTx/>
              <a:buNone/>
              <a:defRPr cap="all">
                <a:solidFill>
                  <a:schemeClr val="tx1"/>
                </a:solidFill>
              </a:defRPr>
            </a:lvl5pPr>
          </a:lstStyle>
          <a:p>
            <a:pPr lvl="0"/>
            <a:r>
              <a:rPr lang="fr-FR" dirty="0"/>
              <a:t>TITRE</a:t>
            </a:r>
          </a:p>
          <a:p>
            <a:pPr lvl="1"/>
            <a:r>
              <a:rPr lang="fr-FR" dirty="0"/>
              <a:t>CHIFFRE</a:t>
            </a:r>
          </a:p>
          <a:p>
            <a:pPr lvl="2"/>
            <a:r>
              <a:rPr lang="fr-FR" dirty="0"/>
              <a:t>LÉGENDE</a:t>
            </a:r>
          </a:p>
        </p:txBody>
      </p:sp>
    </p:spTree>
    <p:extLst>
      <p:ext uri="{BB962C8B-B14F-4D97-AF65-F5344CB8AC3E}">
        <p14:creationId xmlns:p14="http://schemas.microsoft.com/office/powerpoint/2010/main" val="27202889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e + Picto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texte 5"/>
          <p:cNvSpPr>
            <a:spLocks noGrp="1"/>
          </p:cNvSpPr>
          <p:nvPr>
            <p:ph type="body" sz="quarter" idx="11" hasCustomPrompt="1"/>
          </p:nvPr>
        </p:nvSpPr>
        <p:spPr>
          <a:xfrm>
            <a:off x="683346"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5" name="Espace réservé pour une image  4"/>
          <p:cNvSpPr>
            <a:spLocks noGrp="1"/>
          </p:cNvSpPr>
          <p:nvPr>
            <p:ph type="pic" sz="quarter" idx="14"/>
          </p:nvPr>
        </p:nvSpPr>
        <p:spPr>
          <a:xfrm>
            <a:off x="1259411"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
        <p:nvSpPr>
          <p:cNvPr id="14" name="Espace réservé du texte 7"/>
          <p:cNvSpPr>
            <a:spLocks noGrp="1"/>
          </p:cNvSpPr>
          <p:nvPr>
            <p:ph type="body" sz="quarter" idx="15"/>
          </p:nvPr>
        </p:nvSpPr>
        <p:spPr>
          <a:xfrm>
            <a:off x="548417" y="1368424"/>
            <a:ext cx="7911371" cy="468000"/>
          </a:xfrm>
        </p:spPr>
        <p:txBody>
          <a:bodyPr/>
          <a:lstStyle>
            <a:lvl1pPr marL="0">
              <a:lnSpc>
                <a:spcPct val="100000"/>
              </a:lnSpc>
              <a:buFontTx/>
              <a:buNone/>
              <a:defRPr sz="1200" b="1" cap="none">
                <a:solidFill>
                  <a:schemeClr val="tx1"/>
                </a:solidFill>
              </a:defRPr>
            </a:lvl1pPr>
            <a:lvl2pPr marL="0">
              <a:lnSpc>
                <a:spcPct val="100000"/>
              </a:lnSpc>
              <a:spcBef>
                <a:spcPts val="0"/>
              </a:spcBef>
              <a:buFontTx/>
              <a:buNone/>
              <a:defRPr b="0"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a:t>Modifier les styles du texte du masque</a:t>
            </a:r>
          </a:p>
        </p:txBody>
      </p:sp>
      <p:sp>
        <p:nvSpPr>
          <p:cNvPr id="16" name="Espace réservé du texte 5"/>
          <p:cNvSpPr>
            <a:spLocks noGrp="1"/>
          </p:cNvSpPr>
          <p:nvPr>
            <p:ph type="body" sz="quarter" idx="16" hasCustomPrompt="1"/>
          </p:nvPr>
        </p:nvSpPr>
        <p:spPr>
          <a:xfrm>
            <a:off x="3356350"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17" name="Espace réservé pour une image  4"/>
          <p:cNvSpPr>
            <a:spLocks noGrp="1"/>
          </p:cNvSpPr>
          <p:nvPr>
            <p:ph type="pic" sz="quarter" idx="17"/>
          </p:nvPr>
        </p:nvSpPr>
        <p:spPr>
          <a:xfrm>
            <a:off x="3932415"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
        <p:nvSpPr>
          <p:cNvPr id="18" name="Espace réservé du texte 5"/>
          <p:cNvSpPr>
            <a:spLocks noGrp="1"/>
          </p:cNvSpPr>
          <p:nvPr>
            <p:ph type="body" sz="quarter" idx="18" hasCustomPrompt="1"/>
          </p:nvPr>
        </p:nvSpPr>
        <p:spPr>
          <a:xfrm>
            <a:off x="6029355"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19" name="Espace réservé pour une image  4"/>
          <p:cNvSpPr>
            <a:spLocks noGrp="1"/>
          </p:cNvSpPr>
          <p:nvPr>
            <p:ph type="pic" sz="quarter" idx="19"/>
          </p:nvPr>
        </p:nvSpPr>
        <p:spPr>
          <a:xfrm>
            <a:off x="6605420"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Tree>
    <p:extLst>
      <p:ext uri="{BB962C8B-B14F-4D97-AF65-F5344CB8AC3E}">
        <p14:creationId xmlns:p14="http://schemas.microsoft.com/office/powerpoint/2010/main" val="7240263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Tree>
    <p:extLst>
      <p:ext uri="{BB962C8B-B14F-4D97-AF65-F5344CB8AC3E}">
        <p14:creationId xmlns:p14="http://schemas.microsoft.com/office/powerpoint/2010/main" val="3107971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lôture">
    <p:spTree>
      <p:nvGrpSpPr>
        <p:cNvPr id="1" name=""/>
        <p:cNvGrpSpPr/>
        <p:nvPr/>
      </p:nvGrpSpPr>
      <p:grpSpPr>
        <a:xfrm>
          <a:off x="0" y="0"/>
          <a:ext cx="0" cy="0"/>
          <a:chOff x="0" y="0"/>
          <a:chExt cx="0" cy="0"/>
        </a:xfrm>
      </p:grpSpPr>
      <p:sp>
        <p:nvSpPr>
          <p:cNvPr id="9" name="Rectangle 8"/>
          <p:cNvSpPr/>
          <p:nvPr/>
        </p:nvSpPr>
        <p:spPr>
          <a:xfrm>
            <a:off x="0" y="-3"/>
            <a:ext cx="8999538" cy="42125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dirty="0">
              <a:latin typeface="Barlow Semi Condensed" panose="00000506000000000000" pitchFamily="2" charset="0"/>
            </a:endParaRPr>
          </a:p>
        </p:txBody>
      </p:sp>
      <p:pic>
        <p:nvPicPr>
          <p:cNvPr id="7" name="Imag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907481" y="3708449"/>
            <a:ext cx="1156952" cy="1497232"/>
          </a:xfrm>
          <a:prstGeom prst="rect">
            <a:avLst/>
          </a:prstGeom>
        </p:spPr>
      </p:pic>
      <p:sp>
        <p:nvSpPr>
          <p:cNvPr id="4" name="Titre 3"/>
          <p:cNvSpPr>
            <a:spLocks noGrp="1"/>
          </p:cNvSpPr>
          <p:nvPr>
            <p:ph type="title"/>
          </p:nvPr>
        </p:nvSpPr>
        <p:spPr>
          <a:xfrm>
            <a:off x="1979769" y="332782"/>
            <a:ext cx="5040000" cy="2016000"/>
          </a:xfrm>
        </p:spPr>
        <p:txBody>
          <a:bodyPr anchor="b"/>
          <a:lstStyle>
            <a:lvl1pPr algn="ctr">
              <a:defRPr sz="3400" cap="all" baseline="0">
                <a:solidFill>
                  <a:schemeClr val="bg1"/>
                </a:solidFill>
              </a:defRPr>
            </a:lvl1pPr>
          </a:lstStyle>
          <a:p>
            <a:r>
              <a:rPr lang="fr-FR"/>
              <a:t>Modifiez le style du titre</a:t>
            </a:r>
            <a:endParaRPr lang="fr-FR" dirty="0"/>
          </a:p>
        </p:txBody>
      </p:sp>
      <p:grpSp>
        <p:nvGrpSpPr>
          <p:cNvPr id="5" name="Groupe 4"/>
          <p:cNvGrpSpPr/>
          <p:nvPr userDrawn="1"/>
        </p:nvGrpSpPr>
        <p:grpSpPr>
          <a:xfrm>
            <a:off x="8741039" y="4276605"/>
            <a:ext cx="99000" cy="1080112"/>
            <a:chOff x="8596315" y="4284521"/>
            <a:chExt cx="99000" cy="1080112"/>
          </a:xfrm>
        </p:grpSpPr>
        <p:sp>
          <p:nvSpPr>
            <p:cNvPr id="3" name="ZoneTexte 2"/>
            <p:cNvSpPr txBox="1"/>
            <p:nvPr userDrawn="1"/>
          </p:nvSpPr>
          <p:spPr>
            <a:xfrm rot="16200000">
              <a:off x="8141815" y="4829855"/>
              <a:ext cx="1008000" cy="61555"/>
            </a:xfrm>
            <a:prstGeom prst="rect">
              <a:avLst/>
            </a:prstGeom>
            <a:noFill/>
          </p:spPr>
          <p:txBody>
            <a:bodyPr wrap="none" lIns="36000" tIns="0" rIns="36000" bIns="0" rtlCol="0" anchor="ctr">
              <a:spAutoFit/>
            </a:bodyPr>
            <a:lstStyle/>
            <a:p>
              <a:r>
                <a:rPr lang="fr-FR" sz="400" dirty="0">
                  <a:latin typeface="Barlow Semi Condensed" panose="00000506000000000000" pitchFamily="2" charset="0"/>
                </a:rPr>
                <a:t>Conception : agence Bastille - licence ouverte </a:t>
              </a:r>
            </a:p>
          </p:txBody>
        </p:sp>
        <p:pic>
          <p:nvPicPr>
            <p:cNvPr id="8" name="Image 7"/>
            <p:cNvPicPr>
              <a:picLocks noChangeAspect="1"/>
            </p:cNvPicPr>
            <p:nvPr userDrawn="1"/>
          </p:nvPicPr>
          <p:blipFill rotWithShape="1">
            <a:blip r:embed="rId3" cstate="screen">
              <a:extLst>
                <a:ext uri="{28A0092B-C50C-407E-A947-70E740481C1C}">
                  <a14:useLocalDpi xmlns:a14="http://schemas.microsoft.com/office/drawing/2010/main"/>
                </a:ext>
              </a:extLst>
            </a:blip>
            <a:srcRect l="9082" t="17647" r="64941" b="17647"/>
            <a:stretch/>
          </p:blipFill>
          <p:spPr>
            <a:xfrm rot="16200000">
              <a:off x="8609815" y="4271021"/>
              <a:ext cx="72000" cy="99000"/>
            </a:xfrm>
            <a:prstGeom prst="rect">
              <a:avLst/>
            </a:prstGeom>
          </p:spPr>
        </p:pic>
      </p:grpSp>
      <p:sp>
        <p:nvSpPr>
          <p:cNvPr id="6" name="ZoneTexte 5"/>
          <p:cNvSpPr txBox="1"/>
          <p:nvPr userDrawn="1"/>
        </p:nvSpPr>
        <p:spPr>
          <a:xfrm>
            <a:off x="3763707" y="2711080"/>
            <a:ext cx="1472125" cy="169277"/>
          </a:xfrm>
          <a:prstGeom prst="rect">
            <a:avLst/>
          </a:prstGeom>
          <a:noFill/>
        </p:spPr>
        <p:txBody>
          <a:bodyPr wrap="none" lIns="36000" tIns="0" rIns="36000" bIns="0" rtlCol="0">
            <a:spAutoFit/>
          </a:bodyPr>
          <a:lstStyle/>
          <a:p>
            <a:pPr algn="ctr"/>
            <a:r>
              <a:rPr lang="fr-FR" sz="1100" dirty="0">
                <a:solidFill>
                  <a:schemeClr val="bg1"/>
                </a:solidFill>
                <a:latin typeface="Barlow Semi Condensed" panose="00000506000000000000" pitchFamily="2" charset="0"/>
              </a:rPr>
              <a:t>Retrouvez EPISEINE sur</a:t>
            </a:r>
            <a:r>
              <a:rPr lang="fr-FR" sz="1100" baseline="0" dirty="0">
                <a:solidFill>
                  <a:schemeClr val="bg1"/>
                </a:solidFill>
                <a:latin typeface="Barlow Semi Condensed" panose="00000506000000000000" pitchFamily="2" charset="0"/>
              </a:rPr>
              <a:t> :</a:t>
            </a:r>
            <a:endParaRPr lang="fr-FR" sz="1100" dirty="0">
              <a:solidFill>
                <a:schemeClr val="bg1"/>
              </a:solidFill>
              <a:latin typeface="Barlow Semi Condensed" panose="00000506000000000000" pitchFamily="2" charset="0"/>
            </a:endParaRPr>
          </a:p>
        </p:txBody>
      </p:sp>
      <p:pic>
        <p:nvPicPr>
          <p:cNvPr id="11" name="Image 1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86824" y="2952365"/>
            <a:ext cx="825891" cy="252000"/>
          </a:xfrm>
          <a:prstGeom prst="rect">
            <a:avLst/>
          </a:prstGeom>
        </p:spPr>
      </p:pic>
    </p:spTree>
    <p:extLst>
      <p:ext uri="{BB962C8B-B14F-4D97-AF65-F5344CB8AC3E}">
        <p14:creationId xmlns:p14="http://schemas.microsoft.com/office/powerpoint/2010/main" val="11989564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Tree>
    <p:extLst>
      <p:ext uri="{BB962C8B-B14F-4D97-AF65-F5344CB8AC3E}">
        <p14:creationId xmlns:p14="http://schemas.microsoft.com/office/powerpoint/2010/main" val="4113750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Ouverture">
    <p:spTree>
      <p:nvGrpSpPr>
        <p:cNvPr id="1" name=""/>
        <p:cNvGrpSpPr/>
        <p:nvPr/>
      </p:nvGrpSpPr>
      <p:grpSpPr>
        <a:xfrm>
          <a:off x="0" y="0"/>
          <a:ext cx="0" cy="0"/>
          <a:chOff x="0" y="0"/>
          <a:chExt cx="0" cy="0"/>
        </a:xfrm>
      </p:grpSpPr>
      <p:sp>
        <p:nvSpPr>
          <p:cNvPr id="9" name="Rectangle 8"/>
          <p:cNvSpPr/>
          <p:nvPr/>
        </p:nvSpPr>
        <p:spPr>
          <a:xfrm>
            <a:off x="0" y="1728229"/>
            <a:ext cx="8999538" cy="36722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a:latin typeface="Barlow Semi Condensed" panose="00000506000000000000" pitchFamily="2" charset="0"/>
            </a:endParaRPr>
          </a:p>
        </p:txBody>
      </p:sp>
      <p:sp>
        <p:nvSpPr>
          <p:cNvPr id="2" name="Titre 1"/>
          <p:cNvSpPr>
            <a:spLocks noGrp="1"/>
          </p:cNvSpPr>
          <p:nvPr>
            <p:ph type="ctrTitle"/>
          </p:nvPr>
        </p:nvSpPr>
        <p:spPr>
          <a:xfrm>
            <a:off x="936000" y="2466895"/>
            <a:ext cx="6120000" cy="1512000"/>
          </a:xfrm>
        </p:spPr>
        <p:txBody>
          <a:bodyPr anchor="b">
            <a:noAutofit/>
          </a:bodyPr>
          <a:lstStyle>
            <a:lvl1pPr algn="l">
              <a:defRPr sz="2800" b="1" cap="all" baseline="0">
                <a:solidFill>
                  <a:schemeClr val="bg1"/>
                </a:solidFill>
                <a:latin typeface="Barlow Semi Condensed" panose="00000506000000000000" pitchFamily="2" charset="0"/>
              </a:defRPr>
            </a:lvl1pPr>
          </a:lstStyle>
          <a:p>
            <a:r>
              <a:rPr lang="fr-FR"/>
              <a:t>Modifiez le style du titre</a:t>
            </a:r>
            <a:endParaRPr lang="fr-FR" dirty="0"/>
          </a:p>
        </p:txBody>
      </p:sp>
      <p:sp>
        <p:nvSpPr>
          <p:cNvPr id="3" name="Sous-titre 2"/>
          <p:cNvSpPr>
            <a:spLocks noGrp="1"/>
          </p:cNvSpPr>
          <p:nvPr>
            <p:ph type="subTitle" idx="1" hasCustomPrompt="1"/>
          </p:nvPr>
        </p:nvSpPr>
        <p:spPr>
          <a:xfrm>
            <a:off x="936000" y="3977895"/>
            <a:ext cx="6120000" cy="360099"/>
          </a:xfrm>
        </p:spPr>
        <p:txBody>
          <a:bodyPr wrap="square" anchor="t">
            <a:spAutoFit/>
          </a:bodyPr>
          <a:lstStyle>
            <a:lvl1pPr marL="0" indent="0" algn="l">
              <a:buNone/>
              <a:defRPr sz="2600" cap="all" baseline="0">
                <a:solidFill>
                  <a:schemeClr val="bg1"/>
                </a:solidFill>
                <a:latin typeface="Barlow Semi Condensed" panose="00000506000000000000" pitchFamily="2" charset="0"/>
              </a:defRPr>
            </a:lvl1pPr>
            <a:lvl2pPr marL="253121" indent="0" algn="ctr">
              <a:buNone/>
              <a:defRPr sz="1107"/>
            </a:lvl2pPr>
            <a:lvl3pPr marL="506241" indent="0" algn="ctr">
              <a:buNone/>
              <a:defRPr sz="997"/>
            </a:lvl3pPr>
            <a:lvl4pPr marL="759361" indent="0" algn="ctr">
              <a:buNone/>
              <a:defRPr sz="886"/>
            </a:lvl4pPr>
            <a:lvl5pPr marL="1012482" indent="0" algn="ctr">
              <a:buNone/>
              <a:defRPr sz="886"/>
            </a:lvl5pPr>
            <a:lvl6pPr marL="1265603" indent="0" algn="ctr">
              <a:buNone/>
              <a:defRPr sz="886"/>
            </a:lvl6pPr>
            <a:lvl7pPr marL="1518724" indent="0" algn="ctr">
              <a:buNone/>
              <a:defRPr sz="886"/>
            </a:lvl7pPr>
            <a:lvl8pPr marL="1771844" indent="0" algn="ctr">
              <a:buNone/>
              <a:defRPr sz="886"/>
            </a:lvl8pPr>
            <a:lvl9pPr marL="2024965" indent="0" algn="ctr">
              <a:buNone/>
              <a:defRPr sz="886"/>
            </a:lvl9pPr>
          </a:lstStyle>
          <a:p>
            <a:r>
              <a:rPr lang="fr-FR" dirty="0"/>
              <a:t>SOUS-TITRE</a:t>
            </a:r>
          </a:p>
        </p:txBody>
      </p:sp>
      <p:pic>
        <p:nvPicPr>
          <p:cNvPr id="5" name="Image 4"/>
          <p:cNvPicPr>
            <a:picLocks noChangeAspect="1"/>
          </p:cNvPicPr>
          <p:nvPr userDrawn="1"/>
        </p:nvPicPr>
        <p:blipFill rotWithShape="1">
          <a:blip r:embed="rId2" cstate="hqprint">
            <a:extLst>
              <a:ext uri="{28A0092B-C50C-407E-A947-70E740481C1C}">
                <a14:useLocalDpi xmlns:a14="http://schemas.microsoft.com/office/drawing/2010/main"/>
              </a:ext>
            </a:extLst>
          </a:blip>
          <a:srcRect l="23544" t="18667" r="23544" b="18667"/>
          <a:stretch/>
        </p:blipFill>
        <p:spPr>
          <a:xfrm>
            <a:off x="6588001" y="782248"/>
            <a:ext cx="1440000" cy="2183224"/>
          </a:xfrm>
          <a:prstGeom prst="rect">
            <a:avLst/>
          </a:prstGeom>
        </p:spPr>
      </p:pic>
      <p:sp>
        <p:nvSpPr>
          <p:cNvPr id="7" name="Espace réservé du texte 6"/>
          <p:cNvSpPr>
            <a:spLocks noGrp="1"/>
          </p:cNvSpPr>
          <p:nvPr>
            <p:ph type="body" sz="quarter" idx="10"/>
          </p:nvPr>
        </p:nvSpPr>
        <p:spPr>
          <a:xfrm>
            <a:off x="936000" y="4646704"/>
            <a:ext cx="6120000" cy="540000"/>
          </a:xfrm>
        </p:spPr>
        <p:txBody>
          <a:bodyPr>
            <a:noAutofit/>
          </a:bodyPr>
          <a:lstStyle>
            <a:lvl1pPr>
              <a:defRPr sz="1200" b="1">
                <a:solidFill>
                  <a:schemeClr val="bg1"/>
                </a:solidFill>
                <a:latin typeface="Barlow Semi Condensed" panose="00000506000000000000" pitchFamily="2" charset="0"/>
              </a:defRPr>
            </a:lvl1pPr>
          </a:lstStyle>
          <a:p>
            <a:pPr lvl="0"/>
            <a:r>
              <a:rPr lang="fr-FR"/>
              <a:t>Modifier les styles du texte du masque</a:t>
            </a:r>
          </a:p>
        </p:txBody>
      </p:sp>
    </p:spTree>
    <p:extLst>
      <p:ext uri="{BB962C8B-B14F-4D97-AF65-F5344CB8AC3E}">
        <p14:creationId xmlns:p14="http://schemas.microsoft.com/office/powerpoint/2010/main" val="33516395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Ouverture illustrée">
    <p:spTree>
      <p:nvGrpSpPr>
        <p:cNvPr id="1" name=""/>
        <p:cNvGrpSpPr/>
        <p:nvPr/>
      </p:nvGrpSpPr>
      <p:grpSpPr>
        <a:xfrm>
          <a:off x="0" y="0"/>
          <a:ext cx="0" cy="0"/>
          <a:chOff x="0" y="0"/>
          <a:chExt cx="0" cy="0"/>
        </a:xfrm>
      </p:grpSpPr>
      <p:sp>
        <p:nvSpPr>
          <p:cNvPr id="2" name="Titre 1"/>
          <p:cNvSpPr>
            <a:spLocks noGrp="1"/>
          </p:cNvSpPr>
          <p:nvPr>
            <p:ph type="ctrTitle"/>
          </p:nvPr>
        </p:nvSpPr>
        <p:spPr>
          <a:xfrm>
            <a:off x="936000" y="2988369"/>
            <a:ext cx="5415588" cy="990526"/>
          </a:xfrm>
        </p:spPr>
        <p:txBody>
          <a:bodyPr anchor="b">
            <a:noAutofit/>
          </a:bodyPr>
          <a:lstStyle>
            <a:lvl1pPr algn="l">
              <a:defRPr sz="2800" b="1" cap="all" baseline="0">
                <a:solidFill>
                  <a:schemeClr val="tx1"/>
                </a:solidFill>
              </a:defRPr>
            </a:lvl1pPr>
          </a:lstStyle>
          <a:p>
            <a:r>
              <a:rPr lang="fr-FR"/>
              <a:t>Modifiez le style du titre</a:t>
            </a:r>
            <a:endParaRPr lang="fr-FR" dirty="0"/>
          </a:p>
        </p:txBody>
      </p:sp>
      <p:sp>
        <p:nvSpPr>
          <p:cNvPr id="3" name="Sous-titre 2"/>
          <p:cNvSpPr>
            <a:spLocks noGrp="1"/>
          </p:cNvSpPr>
          <p:nvPr>
            <p:ph type="subTitle" idx="1" hasCustomPrompt="1"/>
          </p:nvPr>
        </p:nvSpPr>
        <p:spPr>
          <a:xfrm>
            <a:off x="936000" y="3977895"/>
            <a:ext cx="5415588" cy="400110"/>
          </a:xfrm>
        </p:spPr>
        <p:txBody>
          <a:bodyPr wrap="square" anchor="t">
            <a:spAutoFit/>
          </a:bodyPr>
          <a:lstStyle>
            <a:lvl1pPr marL="0" indent="0" algn="l">
              <a:buNone/>
              <a:defRPr sz="2600" cap="all" baseline="0">
                <a:solidFill>
                  <a:schemeClr val="tx1"/>
                </a:solidFill>
              </a:defRPr>
            </a:lvl1pPr>
            <a:lvl2pPr marL="253121" indent="0" algn="ctr">
              <a:buNone/>
              <a:defRPr sz="1107"/>
            </a:lvl2pPr>
            <a:lvl3pPr marL="506241" indent="0" algn="ctr">
              <a:buNone/>
              <a:defRPr sz="997"/>
            </a:lvl3pPr>
            <a:lvl4pPr marL="759361" indent="0" algn="ctr">
              <a:buNone/>
              <a:defRPr sz="886"/>
            </a:lvl4pPr>
            <a:lvl5pPr marL="1012482" indent="0" algn="ctr">
              <a:buNone/>
              <a:defRPr sz="886"/>
            </a:lvl5pPr>
            <a:lvl6pPr marL="1265603" indent="0" algn="ctr">
              <a:buNone/>
              <a:defRPr sz="886"/>
            </a:lvl6pPr>
            <a:lvl7pPr marL="1518724" indent="0" algn="ctr">
              <a:buNone/>
              <a:defRPr sz="886"/>
            </a:lvl7pPr>
            <a:lvl8pPr marL="1771844" indent="0" algn="ctr">
              <a:buNone/>
              <a:defRPr sz="886"/>
            </a:lvl8pPr>
            <a:lvl9pPr marL="2024965" indent="0" algn="ctr">
              <a:buNone/>
              <a:defRPr sz="886"/>
            </a:lvl9pPr>
          </a:lstStyle>
          <a:p>
            <a:r>
              <a:rPr lang="fr-FR" dirty="0"/>
              <a:t>SOUS-TITRE</a:t>
            </a:r>
          </a:p>
        </p:txBody>
      </p:sp>
      <p:sp>
        <p:nvSpPr>
          <p:cNvPr id="7" name="Espace réservé du texte 6"/>
          <p:cNvSpPr>
            <a:spLocks noGrp="1"/>
          </p:cNvSpPr>
          <p:nvPr>
            <p:ph type="body" sz="quarter" idx="10"/>
          </p:nvPr>
        </p:nvSpPr>
        <p:spPr>
          <a:xfrm>
            <a:off x="936000" y="4646704"/>
            <a:ext cx="5415588" cy="540000"/>
          </a:xfrm>
        </p:spPr>
        <p:txBody>
          <a:bodyPr>
            <a:noAutofit/>
          </a:bodyPr>
          <a:lstStyle>
            <a:lvl1pPr>
              <a:defRPr sz="1200" b="1">
                <a:solidFill>
                  <a:schemeClr val="tx1"/>
                </a:solidFill>
              </a:defRPr>
            </a:lvl1pPr>
          </a:lstStyle>
          <a:p>
            <a:pPr lvl="0"/>
            <a:r>
              <a:rPr lang="fr-FR"/>
              <a:t>Modifier les styles du texte du masque</a:t>
            </a:r>
          </a:p>
        </p:txBody>
      </p:sp>
      <p:pic>
        <p:nvPicPr>
          <p:cNvPr id="6" name="Imag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000000" cy="2844353"/>
          </a:xfrm>
          <a:prstGeom prst="rect">
            <a:avLst/>
          </a:prstGeom>
        </p:spPr>
      </p:pic>
      <p:pic>
        <p:nvPicPr>
          <p:cNvPr id="5" name="Image 4"/>
          <p:cNvPicPr>
            <a:picLocks noChangeAspect="1"/>
          </p:cNvPicPr>
          <p:nvPr userDrawn="1"/>
        </p:nvPicPr>
        <p:blipFill rotWithShape="1">
          <a:blip r:embed="rId3" cstate="hqprint">
            <a:extLst>
              <a:ext uri="{28A0092B-C50C-407E-A947-70E740481C1C}">
                <a14:useLocalDpi xmlns:a14="http://schemas.microsoft.com/office/drawing/2010/main"/>
              </a:ext>
            </a:extLst>
          </a:blip>
          <a:srcRect l="23544" t="18667" r="23544" b="18667"/>
          <a:stretch/>
        </p:blipFill>
        <p:spPr>
          <a:xfrm>
            <a:off x="6588001" y="1893974"/>
            <a:ext cx="1440000" cy="2183224"/>
          </a:xfrm>
          <a:prstGeom prst="rect">
            <a:avLst/>
          </a:prstGeom>
        </p:spPr>
      </p:pic>
    </p:spTree>
    <p:extLst>
      <p:ext uri="{BB962C8B-B14F-4D97-AF65-F5344CB8AC3E}">
        <p14:creationId xmlns:p14="http://schemas.microsoft.com/office/powerpoint/2010/main" val="12863284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39750" y="613273"/>
            <a:ext cx="2807891" cy="609398"/>
          </a:xfrm>
        </p:spPr>
        <p:txBody>
          <a:bodyPr>
            <a:noAutofit/>
          </a:bodyPr>
          <a:lstStyle>
            <a:lvl1pPr>
              <a:defRPr sz="3800">
                <a:solidFill>
                  <a:schemeClr val="tx2"/>
                </a:solidFill>
              </a:defRPr>
            </a:lvl1pPr>
          </a:lstStyle>
          <a:p>
            <a:r>
              <a:rPr lang="fr-FR" dirty="0"/>
              <a:t>TITRE</a:t>
            </a:r>
          </a:p>
        </p:txBody>
      </p:sp>
      <p:sp>
        <p:nvSpPr>
          <p:cNvPr id="5" name="Espace réservé du texte 7"/>
          <p:cNvSpPr>
            <a:spLocks noGrp="1"/>
          </p:cNvSpPr>
          <p:nvPr>
            <p:ph type="body" sz="quarter" idx="12" hasCustomPrompt="1"/>
          </p:nvPr>
        </p:nvSpPr>
        <p:spPr>
          <a:xfrm>
            <a:off x="4500563" y="863600"/>
            <a:ext cx="3959225" cy="3997325"/>
          </a:xfrm>
        </p:spPr>
        <p:txBody>
          <a:bodyPr/>
          <a:lstStyle>
            <a:lvl1pPr marL="0">
              <a:lnSpc>
                <a:spcPct val="100000"/>
              </a:lnSpc>
              <a:spcBef>
                <a:spcPts val="0"/>
              </a:spcBef>
              <a:spcAft>
                <a:spcPts val="1000"/>
              </a:spcAft>
              <a:buFontTx/>
              <a:buNone/>
              <a:defRPr sz="2000" b="1" cap="all" baseline="0">
                <a:solidFill>
                  <a:schemeClr val="tx1"/>
                </a:solidFill>
              </a:defRPr>
            </a:lvl1pPr>
            <a:lvl2pPr marL="0">
              <a:lnSpc>
                <a:spcPct val="100000"/>
              </a:lnSpc>
              <a:spcBef>
                <a:spcPts val="0"/>
              </a:spcBef>
              <a:buFontTx/>
              <a:buNone/>
              <a:defRPr b="0"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NIVEAU 1</a:t>
            </a:r>
          </a:p>
          <a:p>
            <a:pPr lvl="1"/>
            <a:r>
              <a:rPr lang="fr-FR" dirty="0"/>
              <a:t>Deuxième niveau</a:t>
            </a:r>
          </a:p>
        </p:txBody>
      </p:sp>
      <p:sp>
        <p:nvSpPr>
          <p:cNvPr id="7" name="Espace réservé du texte 7"/>
          <p:cNvSpPr>
            <a:spLocks noGrp="1"/>
          </p:cNvSpPr>
          <p:nvPr>
            <p:ph type="body" sz="quarter" idx="13" hasCustomPrompt="1"/>
          </p:nvPr>
        </p:nvSpPr>
        <p:spPr>
          <a:xfrm>
            <a:off x="3770089" y="665527"/>
            <a:ext cx="585664" cy="468000"/>
          </a:xfrm>
        </p:spPr>
        <p:txBody>
          <a:bodyPr wrap="none" lIns="36000" rIns="0">
            <a:noAutofit/>
          </a:bodyPr>
          <a:lstStyle>
            <a:lvl1pPr marL="0" algn="r">
              <a:lnSpc>
                <a:spcPct val="100000"/>
              </a:lnSpc>
              <a:spcBef>
                <a:spcPts val="0"/>
              </a:spcBef>
              <a:buFontTx/>
              <a:buNone/>
              <a:defRPr sz="3600" b="1" cap="none">
                <a:solidFill>
                  <a:schemeClr val="tx1"/>
                </a:solidFill>
                <a:latin typeface="Arial" panose="020B0604020202020204" pitchFamily="34" charset="0"/>
                <a:cs typeface="Arial" panose="020B0604020202020204" pitchFamily="34" charset="0"/>
              </a:defRPr>
            </a:lvl1pPr>
            <a:lvl2pPr marL="0">
              <a:lnSpc>
                <a:spcPct val="100000"/>
              </a:lnSpc>
              <a:spcBef>
                <a:spcPts val="0"/>
              </a:spcBef>
              <a:buFontTx/>
              <a:buNone/>
              <a:defRPr sz="1200" b="0" cap="none">
                <a:solidFill>
                  <a:schemeClr val="tx1"/>
                </a:solidFill>
              </a:defRPr>
            </a:lvl2pPr>
            <a:lvl3pPr marL="0">
              <a:lnSpc>
                <a:spcPct val="100000"/>
              </a:lnSpc>
              <a:spcBef>
                <a:spcPts val="0"/>
              </a:spcBef>
              <a:buFontTx/>
              <a:buNone/>
              <a:defRPr sz="1200" b="0" cap="none">
                <a:solidFill>
                  <a:schemeClr val="tx1"/>
                </a:solidFill>
              </a:defRPr>
            </a:lvl3pPr>
            <a:lvl4pPr marL="0" indent="0">
              <a:lnSpc>
                <a:spcPct val="100000"/>
              </a:lnSpc>
              <a:spcBef>
                <a:spcPts val="0"/>
              </a:spcBef>
              <a:buFontTx/>
              <a:buNone/>
              <a:defRPr sz="1200" b="0" cap="none">
                <a:solidFill>
                  <a:schemeClr val="tx1"/>
                </a:solidFill>
              </a:defRPr>
            </a:lvl4pPr>
            <a:lvl5pPr marL="0" indent="0">
              <a:lnSpc>
                <a:spcPct val="100000"/>
              </a:lnSpc>
              <a:spcBef>
                <a:spcPts val="0"/>
              </a:spcBef>
              <a:buFontTx/>
              <a:buNone/>
              <a:defRPr sz="1200" b="0" cap="none">
                <a:solidFill>
                  <a:schemeClr val="tx1"/>
                </a:solidFill>
              </a:defRPr>
            </a:lvl5pPr>
          </a:lstStyle>
          <a:p>
            <a:pPr lvl="0"/>
            <a:r>
              <a:rPr lang="fr-FR" dirty="0"/>
              <a:t>00</a:t>
            </a:r>
          </a:p>
        </p:txBody>
      </p:sp>
      <p:sp>
        <p:nvSpPr>
          <p:cNvPr id="8" name="Espace réservé du texte 7"/>
          <p:cNvSpPr>
            <a:spLocks noGrp="1"/>
          </p:cNvSpPr>
          <p:nvPr>
            <p:ph type="body" sz="quarter" idx="14" hasCustomPrompt="1"/>
          </p:nvPr>
        </p:nvSpPr>
        <p:spPr>
          <a:xfrm>
            <a:off x="3890209" y="1177071"/>
            <a:ext cx="396000" cy="72000"/>
          </a:xfrm>
          <a:solidFill>
            <a:schemeClr val="accent6"/>
          </a:solidFill>
        </p:spPr>
        <p:txBody>
          <a:bodyPr lIns="0" rIns="0">
            <a:noAutofit/>
          </a:bodyPr>
          <a:lstStyle>
            <a:lvl1pPr marL="0">
              <a:lnSpc>
                <a:spcPct val="100000"/>
              </a:lnSpc>
              <a:spcBef>
                <a:spcPts val="0"/>
              </a:spcBef>
              <a:buFontTx/>
              <a:buNone/>
              <a:defRPr sz="400" b="0" cap="none">
                <a:solidFill>
                  <a:schemeClr val="tx1"/>
                </a:solidFill>
              </a:defRPr>
            </a:lvl1pPr>
            <a:lvl2pPr marL="0">
              <a:lnSpc>
                <a:spcPct val="100000"/>
              </a:lnSpc>
              <a:spcBef>
                <a:spcPts val="0"/>
              </a:spcBef>
              <a:buFontTx/>
              <a:buNone/>
              <a:defRPr sz="800" b="0" cap="none">
                <a:solidFill>
                  <a:schemeClr val="tx1"/>
                </a:solidFill>
              </a:defRPr>
            </a:lvl2pPr>
            <a:lvl3pPr marL="0">
              <a:lnSpc>
                <a:spcPct val="100000"/>
              </a:lnSpc>
              <a:spcBef>
                <a:spcPts val="0"/>
              </a:spcBef>
              <a:buFontTx/>
              <a:buNone/>
              <a:defRPr sz="800" b="0" cap="none">
                <a:solidFill>
                  <a:schemeClr val="tx1"/>
                </a:solidFill>
              </a:defRPr>
            </a:lvl3pPr>
            <a:lvl4pPr marL="0" indent="0">
              <a:lnSpc>
                <a:spcPct val="100000"/>
              </a:lnSpc>
              <a:spcBef>
                <a:spcPts val="0"/>
              </a:spcBef>
              <a:buFontTx/>
              <a:buNone/>
              <a:defRPr sz="800" b="0" cap="none">
                <a:solidFill>
                  <a:schemeClr val="tx1"/>
                </a:solidFill>
              </a:defRPr>
            </a:lvl4pPr>
            <a:lvl5pPr marL="0" indent="0">
              <a:lnSpc>
                <a:spcPct val="100000"/>
              </a:lnSpc>
              <a:spcBef>
                <a:spcPts val="0"/>
              </a:spcBef>
              <a:buFontTx/>
              <a:buNone/>
              <a:defRPr sz="800" b="0" cap="none">
                <a:solidFill>
                  <a:schemeClr val="tx1"/>
                </a:solidFill>
              </a:defRPr>
            </a:lvl5pPr>
          </a:lstStyle>
          <a:p>
            <a:pPr lvl="0"/>
            <a:r>
              <a:rPr lang="fr-FR" dirty="0"/>
              <a:t> </a:t>
            </a:r>
          </a:p>
        </p:txBody>
      </p:sp>
    </p:spTree>
    <p:extLst>
      <p:ext uri="{BB962C8B-B14F-4D97-AF65-F5344CB8AC3E}">
        <p14:creationId xmlns:p14="http://schemas.microsoft.com/office/powerpoint/2010/main" val="8318048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79588" y="1548209"/>
            <a:ext cx="5580200" cy="2268253"/>
          </a:xfrm>
        </p:spPr>
        <p:txBody>
          <a:bodyPr anchor="ctr">
            <a:noAutofit/>
          </a:bodyPr>
          <a:lstStyle>
            <a:lvl1pPr algn="l">
              <a:lnSpc>
                <a:spcPct val="90000"/>
              </a:lnSpc>
              <a:defRPr sz="5000" b="1" cap="all" baseline="0">
                <a:solidFill>
                  <a:schemeClr val="tx1"/>
                </a:solidFill>
                <a:latin typeface="Barlow Semi Condensed" panose="00000506000000000000" pitchFamily="2" charset="0"/>
              </a:defRPr>
            </a:lvl1pPr>
          </a:lstStyle>
          <a:p>
            <a:r>
              <a:rPr lang="fr-FR"/>
              <a:t>Modifiez le style du titre</a:t>
            </a:r>
            <a:endParaRPr lang="fr-FR" dirty="0"/>
          </a:p>
        </p:txBody>
      </p:sp>
      <p:sp>
        <p:nvSpPr>
          <p:cNvPr id="3" name="Espace réservé du texte 2"/>
          <p:cNvSpPr>
            <a:spLocks noGrp="1"/>
          </p:cNvSpPr>
          <p:nvPr>
            <p:ph type="body" idx="1" hasCustomPrompt="1"/>
          </p:nvPr>
        </p:nvSpPr>
        <p:spPr>
          <a:xfrm>
            <a:off x="1871477" y="1944253"/>
            <a:ext cx="864096" cy="1188000"/>
          </a:xfrm>
        </p:spPr>
        <p:txBody>
          <a:bodyPr wrap="none" lIns="0" tIns="0" rIns="0" bIns="0" anchor="t">
            <a:noAutofit/>
          </a:bodyPr>
          <a:lstStyle>
            <a:lvl1pPr marL="0" indent="0" algn="r">
              <a:lnSpc>
                <a:spcPct val="80000"/>
              </a:lnSpc>
              <a:buNone/>
              <a:defRPr sz="12000" b="1">
                <a:solidFill>
                  <a:schemeClr val="bg1"/>
                </a:solidFill>
                <a:latin typeface="Barlow Semi Condensed" panose="00000506000000000000" pitchFamily="2" charset="0"/>
                <a:cs typeface="Arial" panose="020B0604020202020204" pitchFamily="34" charset="0"/>
              </a:defRPr>
            </a:lvl1pPr>
            <a:lvl2pPr marL="253121" indent="0">
              <a:buNone/>
              <a:defRPr sz="1107">
                <a:solidFill>
                  <a:schemeClr val="tx1">
                    <a:tint val="75000"/>
                  </a:schemeClr>
                </a:solidFill>
              </a:defRPr>
            </a:lvl2pPr>
            <a:lvl3pPr marL="506241" indent="0">
              <a:buNone/>
              <a:defRPr sz="997">
                <a:solidFill>
                  <a:schemeClr val="tx1">
                    <a:tint val="75000"/>
                  </a:schemeClr>
                </a:solidFill>
              </a:defRPr>
            </a:lvl3pPr>
            <a:lvl4pPr marL="759361" indent="0">
              <a:buNone/>
              <a:defRPr sz="886">
                <a:solidFill>
                  <a:schemeClr val="tx1">
                    <a:tint val="75000"/>
                  </a:schemeClr>
                </a:solidFill>
              </a:defRPr>
            </a:lvl4pPr>
            <a:lvl5pPr marL="1012482" indent="0">
              <a:buNone/>
              <a:defRPr sz="886">
                <a:solidFill>
                  <a:schemeClr val="tx1">
                    <a:tint val="75000"/>
                  </a:schemeClr>
                </a:solidFill>
              </a:defRPr>
            </a:lvl5pPr>
            <a:lvl6pPr marL="1265603" indent="0">
              <a:buNone/>
              <a:defRPr sz="886">
                <a:solidFill>
                  <a:schemeClr val="tx1">
                    <a:tint val="75000"/>
                  </a:schemeClr>
                </a:solidFill>
              </a:defRPr>
            </a:lvl6pPr>
            <a:lvl7pPr marL="1518724" indent="0">
              <a:buNone/>
              <a:defRPr sz="886">
                <a:solidFill>
                  <a:schemeClr val="tx1">
                    <a:tint val="75000"/>
                  </a:schemeClr>
                </a:solidFill>
              </a:defRPr>
            </a:lvl7pPr>
            <a:lvl8pPr marL="1771844" indent="0">
              <a:buNone/>
              <a:defRPr sz="886">
                <a:solidFill>
                  <a:schemeClr val="tx1">
                    <a:tint val="75000"/>
                  </a:schemeClr>
                </a:solidFill>
              </a:defRPr>
            </a:lvl8pPr>
            <a:lvl9pPr marL="2024965" indent="0">
              <a:buNone/>
              <a:defRPr sz="886">
                <a:solidFill>
                  <a:schemeClr val="tx1">
                    <a:tint val="75000"/>
                  </a:schemeClr>
                </a:solidFill>
              </a:defRPr>
            </a:lvl9pPr>
          </a:lstStyle>
          <a:p>
            <a:pPr lvl="0"/>
            <a:r>
              <a:rPr lang="fr-FR" dirty="0"/>
              <a:t>0</a:t>
            </a:r>
          </a:p>
        </p:txBody>
      </p:sp>
      <p:sp>
        <p:nvSpPr>
          <p:cNvPr id="7" name="Espace réservé du texte 7"/>
          <p:cNvSpPr>
            <a:spLocks noGrp="1"/>
          </p:cNvSpPr>
          <p:nvPr>
            <p:ph type="body" sz="quarter" idx="12" hasCustomPrompt="1"/>
          </p:nvPr>
        </p:nvSpPr>
        <p:spPr>
          <a:xfrm>
            <a:off x="2033525" y="3150971"/>
            <a:ext cx="540000" cy="123111"/>
          </a:xfrm>
          <a:solidFill>
            <a:schemeClr val="accent6"/>
          </a:solidFill>
        </p:spPr>
        <p:txBody>
          <a:bodyPr lIns="0" rIns="0">
            <a:spAutoFit/>
          </a:bodyPr>
          <a:lstStyle>
            <a:lvl1pPr marL="0">
              <a:lnSpc>
                <a:spcPct val="100000"/>
              </a:lnSpc>
              <a:spcBef>
                <a:spcPts val="0"/>
              </a:spcBef>
              <a:buFontTx/>
              <a:buNone/>
              <a:defRPr sz="800" b="0" cap="none">
                <a:solidFill>
                  <a:schemeClr val="tx1"/>
                </a:solidFill>
                <a:latin typeface="Barlow Semi Condensed" panose="00000506000000000000" pitchFamily="2" charset="0"/>
              </a:defRPr>
            </a:lvl1pPr>
            <a:lvl2pPr marL="0">
              <a:lnSpc>
                <a:spcPct val="100000"/>
              </a:lnSpc>
              <a:spcBef>
                <a:spcPts val="0"/>
              </a:spcBef>
              <a:buFontTx/>
              <a:buNone/>
              <a:defRPr sz="800" b="0" cap="none">
                <a:solidFill>
                  <a:schemeClr val="tx1"/>
                </a:solidFill>
              </a:defRPr>
            </a:lvl2pPr>
            <a:lvl3pPr marL="0">
              <a:lnSpc>
                <a:spcPct val="100000"/>
              </a:lnSpc>
              <a:spcBef>
                <a:spcPts val="0"/>
              </a:spcBef>
              <a:buFontTx/>
              <a:buNone/>
              <a:defRPr sz="800" b="0" cap="none">
                <a:solidFill>
                  <a:schemeClr val="tx1"/>
                </a:solidFill>
              </a:defRPr>
            </a:lvl3pPr>
            <a:lvl4pPr marL="0" indent="0">
              <a:lnSpc>
                <a:spcPct val="100000"/>
              </a:lnSpc>
              <a:spcBef>
                <a:spcPts val="0"/>
              </a:spcBef>
              <a:buFontTx/>
              <a:buNone/>
              <a:defRPr sz="800" b="0" cap="none">
                <a:solidFill>
                  <a:schemeClr val="tx1"/>
                </a:solidFill>
              </a:defRPr>
            </a:lvl4pPr>
            <a:lvl5pPr marL="0" indent="0">
              <a:lnSpc>
                <a:spcPct val="100000"/>
              </a:lnSpc>
              <a:spcBef>
                <a:spcPts val="0"/>
              </a:spcBef>
              <a:buFontTx/>
              <a:buNone/>
              <a:defRPr sz="800" b="0" cap="none">
                <a:solidFill>
                  <a:schemeClr val="tx1"/>
                </a:solidFill>
              </a:defRPr>
            </a:lvl5pPr>
          </a:lstStyle>
          <a:p>
            <a:pPr lvl="0"/>
            <a:r>
              <a:rPr lang="fr-FR" dirty="0"/>
              <a:t> </a:t>
            </a:r>
          </a:p>
        </p:txBody>
      </p:sp>
    </p:spTree>
    <p:extLst>
      <p:ext uri="{BB962C8B-B14F-4D97-AF65-F5344CB8AC3E}">
        <p14:creationId xmlns:p14="http://schemas.microsoft.com/office/powerpoint/2010/main" val="9710885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exte illustré">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3"/>
          <p:cNvSpPr>
            <a:spLocks noGrp="1"/>
          </p:cNvSpPr>
          <p:nvPr>
            <p:ph type="body" sz="quarter" idx="10"/>
          </p:nvPr>
        </p:nvSpPr>
        <p:spPr>
          <a:xfrm>
            <a:off x="539750" y="1368425"/>
            <a:ext cx="3600000" cy="20880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texte 5"/>
          <p:cNvSpPr>
            <a:spLocks noGrp="1"/>
          </p:cNvSpPr>
          <p:nvPr>
            <p:ph type="body" sz="quarter" idx="11"/>
          </p:nvPr>
        </p:nvSpPr>
        <p:spPr>
          <a:xfrm>
            <a:off x="4283744" y="1368425"/>
            <a:ext cx="4176043" cy="20880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564433"/>
            <a:ext cx="9000000" cy="1548172"/>
          </a:xfrm>
          <a:prstGeom prst="rect">
            <a:avLst/>
          </a:prstGeom>
        </p:spPr>
      </p:pic>
      <p:sp>
        <p:nvSpPr>
          <p:cNvPr id="11" name="Rectangle 10"/>
          <p:cNvSpPr/>
          <p:nvPr userDrawn="1"/>
        </p:nvSpPr>
        <p:spPr>
          <a:xfrm>
            <a:off x="0" y="5112675"/>
            <a:ext cx="8999538" cy="28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dirty="0">
              <a:latin typeface="Barlow Semi Condensed" panose="00000506000000000000" pitchFamily="2" charset="0"/>
            </a:endParaRPr>
          </a:p>
        </p:txBody>
      </p:sp>
      <p:sp>
        <p:nvSpPr>
          <p:cNvPr id="13" name="ZoneTexte 12"/>
          <p:cNvSpPr txBox="1"/>
          <p:nvPr userDrawn="1"/>
        </p:nvSpPr>
        <p:spPr>
          <a:xfrm>
            <a:off x="539329" y="5175909"/>
            <a:ext cx="276285" cy="153888"/>
          </a:xfrm>
          <a:prstGeom prst="rect">
            <a:avLst/>
          </a:prstGeom>
          <a:noFill/>
        </p:spPr>
        <p:txBody>
          <a:bodyPr wrap="none" lIns="36000" tIns="0" rIns="36000" bIns="0" rtlCol="0" anchor="ctr">
            <a:spAutoFit/>
          </a:bodyPr>
          <a:lstStyle/>
          <a:p>
            <a:pPr algn="l"/>
            <a:fld id="{F31F470A-E36C-4840-94A0-4C3E1E252F59}" type="slidenum">
              <a:rPr lang="fr-FR" sz="1000" b="1" smtClean="0">
                <a:solidFill>
                  <a:schemeClr val="bg1"/>
                </a:solidFill>
                <a:latin typeface="Barlow Semi Condensed" panose="00000506000000000000" pitchFamily="2" charset="0"/>
              </a:rPr>
              <a:pPr algn="l"/>
              <a:t>‹N°›</a:t>
            </a:fld>
            <a:endParaRPr lang="fr-FR" sz="1000" b="1" dirty="0">
              <a:solidFill>
                <a:schemeClr val="bg1"/>
              </a:solidFill>
              <a:latin typeface="Barlow Semi Condensed" panose="00000506000000000000" pitchFamily="2" charset="0"/>
            </a:endParaRPr>
          </a:p>
        </p:txBody>
      </p:sp>
      <p:pic>
        <p:nvPicPr>
          <p:cNvPr id="15" name="Image 14"/>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8424242" y="4912963"/>
            <a:ext cx="308681" cy="468000"/>
          </a:xfrm>
          <a:prstGeom prst="rect">
            <a:avLst/>
          </a:prstGeom>
        </p:spPr>
      </p:pic>
    </p:spTree>
    <p:extLst>
      <p:ext uri="{BB962C8B-B14F-4D97-AF65-F5344CB8AC3E}">
        <p14:creationId xmlns:p14="http://schemas.microsoft.com/office/powerpoint/2010/main" val="376042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e +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atin typeface="Barlow Semi Condensed" panose="00000506000000000000" pitchFamily="2" charset="0"/>
              </a:defRPr>
            </a:lvl1pPr>
          </a:lstStyle>
          <a:p>
            <a:r>
              <a:rPr lang="fr-FR" dirty="0"/>
              <a:t>Modifiez le style du titre</a:t>
            </a:r>
          </a:p>
        </p:txBody>
      </p:sp>
      <p:sp>
        <p:nvSpPr>
          <p:cNvPr id="6" name="Espace réservé du texte 5"/>
          <p:cNvSpPr>
            <a:spLocks noGrp="1"/>
          </p:cNvSpPr>
          <p:nvPr>
            <p:ph type="body" sz="quarter" idx="11"/>
          </p:nvPr>
        </p:nvSpPr>
        <p:spPr>
          <a:xfrm>
            <a:off x="4607781" y="1368425"/>
            <a:ext cx="3852006" cy="3492500"/>
          </a:xfrm>
        </p:spPr>
        <p:txBody>
          <a:bodyPr/>
          <a:lstStyle>
            <a:lvl1pPr>
              <a:defRPr>
                <a:latin typeface="Barlow Semi Condensed" panose="00000506000000000000" pitchFamily="2" charset="0"/>
              </a:defRPr>
            </a:lvl1pPr>
            <a:lvl2pPr>
              <a:defRPr>
                <a:latin typeface="Barlow Semi Condensed" panose="00000506000000000000" pitchFamily="2" charset="0"/>
              </a:defRPr>
            </a:lvl2pPr>
            <a:lvl3pPr>
              <a:defRPr>
                <a:latin typeface="Barlow Semi Condensed" panose="00000506000000000000" pitchFamily="2" charset="0"/>
              </a:defRPr>
            </a:lvl3pPr>
            <a:lvl4pPr>
              <a:defRPr>
                <a:latin typeface="Barlow Semi Condensed" panose="00000506000000000000" pitchFamily="2" charset="0"/>
              </a:defRPr>
            </a:lvl4pPr>
            <a:lvl5pPr>
              <a:defRPr>
                <a:latin typeface="Barlow Semi Condensed" panose="00000506000000000000" pitchFamily="2"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latin typeface="Barlow Semi Condensed" panose="00000506000000000000" pitchFamily="2" charset="0"/>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4" name="Rectangle 3"/>
          <p:cNvSpPr/>
          <p:nvPr userDrawn="1"/>
        </p:nvSpPr>
        <p:spPr>
          <a:xfrm>
            <a:off x="584042" y="1368425"/>
            <a:ext cx="3708000" cy="349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Tree>
    <p:extLst>
      <p:ext uri="{BB962C8B-B14F-4D97-AF65-F5344CB8AC3E}">
        <p14:creationId xmlns:p14="http://schemas.microsoft.com/office/powerpoint/2010/main" val="22341836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e + Chiffres clé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3"/>
          <p:cNvSpPr>
            <a:spLocks noGrp="1"/>
          </p:cNvSpPr>
          <p:nvPr>
            <p:ph type="body" sz="quarter" idx="10"/>
          </p:nvPr>
        </p:nvSpPr>
        <p:spPr>
          <a:xfrm>
            <a:off x="539750" y="1368425"/>
            <a:ext cx="2663875" cy="194398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texte 5"/>
          <p:cNvSpPr>
            <a:spLocks noGrp="1"/>
          </p:cNvSpPr>
          <p:nvPr>
            <p:ph type="body" sz="quarter" idx="11"/>
          </p:nvPr>
        </p:nvSpPr>
        <p:spPr>
          <a:xfrm>
            <a:off x="3563666" y="1368425"/>
            <a:ext cx="4896122" cy="34925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12" name="Espace réservé du texte 7"/>
          <p:cNvSpPr>
            <a:spLocks noGrp="1"/>
          </p:cNvSpPr>
          <p:nvPr>
            <p:ph type="body" sz="quarter" idx="14" hasCustomPrompt="1"/>
          </p:nvPr>
        </p:nvSpPr>
        <p:spPr>
          <a:xfrm>
            <a:off x="575333" y="3446126"/>
            <a:ext cx="2628292" cy="1018407"/>
          </a:xfrm>
          <a:prstGeom prst="roundRect">
            <a:avLst>
              <a:gd name="adj" fmla="val 9698"/>
            </a:avLst>
          </a:prstGeom>
          <a:solidFill>
            <a:srgbClr val="E7F3F4"/>
          </a:solidFill>
        </p:spPr>
        <p:txBody>
          <a:bodyPr wrap="square" lIns="72000" tIns="72000" rIns="36000" bIns="72000" anchor="ctr">
            <a:spAutoFit/>
          </a:bodyPr>
          <a:lstStyle>
            <a:lvl1pPr marL="0">
              <a:lnSpc>
                <a:spcPct val="100000"/>
              </a:lnSpc>
              <a:spcBef>
                <a:spcPts val="0"/>
              </a:spcBef>
              <a:spcAft>
                <a:spcPts val="300"/>
              </a:spcAft>
              <a:buFontTx/>
              <a:buNone/>
              <a:defRPr sz="1100" cap="all">
                <a:solidFill>
                  <a:schemeClr val="tx2"/>
                </a:solidFill>
              </a:defRPr>
            </a:lvl1pPr>
            <a:lvl2pPr marL="0">
              <a:lnSpc>
                <a:spcPct val="100000"/>
              </a:lnSpc>
              <a:spcBef>
                <a:spcPts val="0"/>
              </a:spcBef>
              <a:buFontTx/>
              <a:buNone/>
              <a:defRPr sz="3000" cap="all">
                <a:solidFill>
                  <a:schemeClr val="tx2"/>
                </a:solidFill>
              </a:defRPr>
            </a:lvl2pPr>
            <a:lvl3pPr marL="0">
              <a:lnSpc>
                <a:spcPct val="80000"/>
              </a:lnSpc>
              <a:spcBef>
                <a:spcPts val="0"/>
              </a:spcBef>
              <a:buFontTx/>
              <a:buNone/>
              <a:defRPr b="1" cap="all">
                <a:solidFill>
                  <a:schemeClr val="tx2"/>
                </a:solidFill>
              </a:defRPr>
            </a:lvl3pPr>
            <a:lvl4pPr marL="0" indent="0">
              <a:lnSpc>
                <a:spcPct val="100000"/>
              </a:lnSpc>
              <a:buFontTx/>
              <a:buNone/>
              <a:defRPr cap="all">
                <a:solidFill>
                  <a:schemeClr val="tx1"/>
                </a:solidFill>
              </a:defRPr>
            </a:lvl4pPr>
            <a:lvl5pPr marL="0" indent="0">
              <a:lnSpc>
                <a:spcPct val="100000"/>
              </a:lnSpc>
              <a:buFontTx/>
              <a:buNone/>
              <a:defRPr cap="all">
                <a:solidFill>
                  <a:schemeClr val="tx1"/>
                </a:solidFill>
              </a:defRPr>
            </a:lvl5pPr>
          </a:lstStyle>
          <a:p>
            <a:pPr lvl="0"/>
            <a:r>
              <a:rPr lang="fr-FR" dirty="0"/>
              <a:t>TITRE</a:t>
            </a:r>
          </a:p>
          <a:p>
            <a:pPr lvl="1"/>
            <a:r>
              <a:rPr lang="fr-FR" dirty="0"/>
              <a:t>CHIFFRE</a:t>
            </a:r>
          </a:p>
          <a:p>
            <a:pPr lvl="2"/>
            <a:r>
              <a:rPr lang="fr-FR" dirty="0"/>
              <a:t>LÉGENDE</a:t>
            </a:r>
          </a:p>
        </p:txBody>
      </p:sp>
    </p:spTree>
    <p:extLst>
      <p:ext uri="{BB962C8B-B14F-4D97-AF65-F5344CB8AC3E}">
        <p14:creationId xmlns:p14="http://schemas.microsoft.com/office/powerpoint/2010/main" val="4833971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e + Picto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texte 5"/>
          <p:cNvSpPr>
            <a:spLocks noGrp="1"/>
          </p:cNvSpPr>
          <p:nvPr>
            <p:ph type="body" sz="quarter" idx="11" hasCustomPrompt="1"/>
          </p:nvPr>
        </p:nvSpPr>
        <p:spPr>
          <a:xfrm>
            <a:off x="683346"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5" name="Espace réservé pour une image  4"/>
          <p:cNvSpPr>
            <a:spLocks noGrp="1"/>
          </p:cNvSpPr>
          <p:nvPr>
            <p:ph type="pic" sz="quarter" idx="14"/>
          </p:nvPr>
        </p:nvSpPr>
        <p:spPr>
          <a:xfrm>
            <a:off x="1259411"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
        <p:nvSpPr>
          <p:cNvPr id="14" name="Espace réservé du texte 7"/>
          <p:cNvSpPr>
            <a:spLocks noGrp="1"/>
          </p:cNvSpPr>
          <p:nvPr>
            <p:ph type="body" sz="quarter" idx="15"/>
          </p:nvPr>
        </p:nvSpPr>
        <p:spPr>
          <a:xfrm>
            <a:off x="548417" y="1368424"/>
            <a:ext cx="7911371" cy="468000"/>
          </a:xfrm>
        </p:spPr>
        <p:txBody>
          <a:bodyPr/>
          <a:lstStyle>
            <a:lvl1pPr marL="0">
              <a:lnSpc>
                <a:spcPct val="100000"/>
              </a:lnSpc>
              <a:buFontTx/>
              <a:buNone/>
              <a:defRPr sz="1200" b="1" cap="none">
                <a:solidFill>
                  <a:schemeClr val="tx1"/>
                </a:solidFill>
              </a:defRPr>
            </a:lvl1pPr>
            <a:lvl2pPr marL="0">
              <a:lnSpc>
                <a:spcPct val="100000"/>
              </a:lnSpc>
              <a:spcBef>
                <a:spcPts val="0"/>
              </a:spcBef>
              <a:buFontTx/>
              <a:buNone/>
              <a:defRPr b="0"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a:t>Modifier les styles du texte du masque</a:t>
            </a:r>
          </a:p>
        </p:txBody>
      </p:sp>
      <p:sp>
        <p:nvSpPr>
          <p:cNvPr id="16" name="Espace réservé du texte 5"/>
          <p:cNvSpPr>
            <a:spLocks noGrp="1"/>
          </p:cNvSpPr>
          <p:nvPr>
            <p:ph type="body" sz="quarter" idx="16" hasCustomPrompt="1"/>
          </p:nvPr>
        </p:nvSpPr>
        <p:spPr>
          <a:xfrm>
            <a:off x="3356350"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17" name="Espace réservé pour une image  4"/>
          <p:cNvSpPr>
            <a:spLocks noGrp="1"/>
          </p:cNvSpPr>
          <p:nvPr>
            <p:ph type="pic" sz="quarter" idx="17"/>
          </p:nvPr>
        </p:nvSpPr>
        <p:spPr>
          <a:xfrm>
            <a:off x="3932415"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
        <p:nvSpPr>
          <p:cNvPr id="18" name="Espace réservé du texte 5"/>
          <p:cNvSpPr>
            <a:spLocks noGrp="1"/>
          </p:cNvSpPr>
          <p:nvPr>
            <p:ph type="body" sz="quarter" idx="18" hasCustomPrompt="1"/>
          </p:nvPr>
        </p:nvSpPr>
        <p:spPr>
          <a:xfrm>
            <a:off x="6029355"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19" name="Espace réservé pour une image  4"/>
          <p:cNvSpPr>
            <a:spLocks noGrp="1"/>
          </p:cNvSpPr>
          <p:nvPr>
            <p:ph type="pic" sz="quarter" idx="19"/>
          </p:nvPr>
        </p:nvSpPr>
        <p:spPr>
          <a:xfrm>
            <a:off x="6605420"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Tree>
    <p:extLst>
      <p:ext uri="{BB962C8B-B14F-4D97-AF65-F5344CB8AC3E}">
        <p14:creationId xmlns:p14="http://schemas.microsoft.com/office/powerpoint/2010/main" val="27780059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Tree>
    <p:extLst>
      <p:ext uri="{BB962C8B-B14F-4D97-AF65-F5344CB8AC3E}">
        <p14:creationId xmlns:p14="http://schemas.microsoft.com/office/powerpoint/2010/main" val="18158727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Clôture">
    <p:spTree>
      <p:nvGrpSpPr>
        <p:cNvPr id="1" name=""/>
        <p:cNvGrpSpPr/>
        <p:nvPr/>
      </p:nvGrpSpPr>
      <p:grpSpPr>
        <a:xfrm>
          <a:off x="0" y="0"/>
          <a:ext cx="0" cy="0"/>
          <a:chOff x="0" y="0"/>
          <a:chExt cx="0" cy="0"/>
        </a:xfrm>
      </p:grpSpPr>
      <p:sp>
        <p:nvSpPr>
          <p:cNvPr id="9" name="Rectangle 8"/>
          <p:cNvSpPr/>
          <p:nvPr/>
        </p:nvSpPr>
        <p:spPr>
          <a:xfrm>
            <a:off x="0" y="-3"/>
            <a:ext cx="8999538" cy="42125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dirty="0">
              <a:latin typeface="Barlow Semi Condensed" panose="00000506000000000000" pitchFamily="2" charset="0"/>
            </a:endParaRPr>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a:ext>
            </a:extLst>
          </a:blip>
          <a:srcRect l="18045" t="15863" r="19191" b="15128"/>
          <a:stretch/>
        </p:blipFill>
        <p:spPr>
          <a:xfrm>
            <a:off x="1907481" y="3708449"/>
            <a:ext cx="1156952" cy="1497232"/>
          </a:xfrm>
          <a:prstGeom prst="rect">
            <a:avLst/>
          </a:prstGeom>
        </p:spPr>
      </p:pic>
      <p:sp>
        <p:nvSpPr>
          <p:cNvPr id="4" name="Titre 3"/>
          <p:cNvSpPr>
            <a:spLocks noGrp="1"/>
          </p:cNvSpPr>
          <p:nvPr>
            <p:ph type="title"/>
          </p:nvPr>
        </p:nvSpPr>
        <p:spPr>
          <a:xfrm>
            <a:off x="1979769" y="332782"/>
            <a:ext cx="5040000" cy="2016000"/>
          </a:xfrm>
        </p:spPr>
        <p:txBody>
          <a:bodyPr anchor="b"/>
          <a:lstStyle>
            <a:lvl1pPr algn="ctr">
              <a:defRPr sz="3400" cap="all" baseline="0">
                <a:solidFill>
                  <a:schemeClr val="bg1"/>
                </a:solidFill>
              </a:defRPr>
            </a:lvl1pPr>
          </a:lstStyle>
          <a:p>
            <a:r>
              <a:rPr lang="fr-FR"/>
              <a:t>Modifiez le style du titre</a:t>
            </a:r>
            <a:endParaRPr lang="fr-FR" dirty="0"/>
          </a:p>
        </p:txBody>
      </p:sp>
      <p:grpSp>
        <p:nvGrpSpPr>
          <p:cNvPr id="5" name="Groupe 4"/>
          <p:cNvGrpSpPr/>
          <p:nvPr userDrawn="1"/>
        </p:nvGrpSpPr>
        <p:grpSpPr>
          <a:xfrm>
            <a:off x="8741039" y="4276605"/>
            <a:ext cx="99000" cy="1080112"/>
            <a:chOff x="8596315" y="4284521"/>
            <a:chExt cx="99000" cy="1080112"/>
          </a:xfrm>
        </p:grpSpPr>
        <p:sp>
          <p:nvSpPr>
            <p:cNvPr id="3" name="ZoneTexte 2"/>
            <p:cNvSpPr txBox="1"/>
            <p:nvPr userDrawn="1"/>
          </p:nvSpPr>
          <p:spPr>
            <a:xfrm rot="16200000">
              <a:off x="8141815" y="4829855"/>
              <a:ext cx="1008000" cy="61555"/>
            </a:xfrm>
            <a:prstGeom prst="rect">
              <a:avLst/>
            </a:prstGeom>
            <a:noFill/>
          </p:spPr>
          <p:txBody>
            <a:bodyPr wrap="none" lIns="36000" tIns="0" rIns="36000" bIns="0" rtlCol="0" anchor="ctr">
              <a:spAutoFit/>
            </a:bodyPr>
            <a:lstStyle/>
            <a:p>
              <a:r>
                <a:rPr lang="fr-FR" sz="400" dirty="0">
                  <a:latin typeface="Barlow Semi Condensed" panose="00000506000000000000" pitchFamily="2" charset="0"/>
                </a:rPr>
                <a:t>Conception : agence Bastille - licence ouverte </a:t>
              </a:r>
            </a:p>
          </p:txBody>
        </p:sp>
        <p:pic>
          <p:nvPicPr>
            <p:cNvPr id="8" name="Image 7"/>
            <p:cNvPicPr>
              <a:picLocks noChangeAspect="1"/>
            </p:cNvPicPr>
            <p:nvPr userDrawn="1"/>
          </p:nvPicPr>
          <p:blipFill rotWithShape="1">
            <a:blip r:embed="rId3" cstate="print">
              <a:extLst>
                <a:ext uri="{28A0092B-C50C-407E-A947-70E740481C1C}">
                  <a14:useLocalDpi xmlns:a14="http://schemas.microsoft.com/office/drawing/2010/main"/>
                </a:ext>
              </a:extLst>
            </a:blip>
            <a:srcRect l="9082" t="17647" r="64941" b="17647"/>
            <a:stretch/>
          </p:blipFill>
          <p:spPr>
            <a:xfrm rot="16200000">
              <a:off x="8609815" y="4271021"/>
              <a:ext cx="72000" cy="99000"/>
            </a:xfrm>
            <a:prstGeom prst="rect">
              <a:avLst/>
            </a:prstGeom>
          </p:spPr>
        </p:pic>
      </p:grpSp>
      <p:sp>
        <p:nvSpPr>
          <p:cNvPr id="6" name="ZoneTexte 5"/>
          <p:cNvSpPr txBox="1"/>
          <p:nvPr userDrawn="1"/>
        </p:nvSpPr>
        <p:spPr>
          <a:xfrm>
            <a:off x="3763707" y="2711080"/>
            <a:ext cx="1472125" cy="169277"/>
          </a:xfrm>
          <a:prstGeom prst="rect">
            <a:avLst/>
          </a:prstGeom>
          <a:noFill/>
        </p:spPr>
        <p:txBody>
          <a:bodyPr wrap="none" lIns="36000" tIns="0" rIns="36000" bIns="0" rtlCol="0">
            <a:spAutoFit/>
          </a:bodyPr>
          <a:lstStyle/>
          <a:p>
            <a:pPr algn="ctr"/>
            <a:r>
              <a:rPr lang="fr-FR" sz="1100" dirty="0">
                <a:solidFill>
                  <a:schemeClr val="bg1"/>
                </a:solidFill>
                <a:latin typeface="Barlow Semi Condensed" panose="00000506000000000000" pitchFamily="2" charset="0"/>
              </a:rPr>
              <a:t>Retrouvez EPISEINE sur</a:t>
            </a:r>
            <a:r>
              <a:rPr lang="fr-FR" sz="1100" baseline="0" dirty="0">
                <a:solidFill>
                  <a:schemeClr val="bg1"/>
                </a:solidFill>
                <a:latin typeface="Barlow Semi Condensed" panose="00000506000000000000" pitchFamily="2" charset="0"/>
              </a:rPr>
              <a:t> :</a:t>
            </a:r>
            <a:endParaRPr lang="fr-FR" sz="1100" dirty="0">
              <a:solidFill>
                <a:schemeClr val="bg1"/>
              </a:solidFill>
              <a:latin typeface="Barlow Semi Condensed" panose="00000506000000000000" pitchFamily="2" charset="0"/>
            </a:endParaRPr>
          </a:p>
        </p:txBody>
      </p:sp>
      <p:pic>
        <p:nvPicPr>
          <p:cNvPr id="11" name="Image 10"/>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4086824" y="2952365"/>
            <a:ext cx="825891" cy="252000"/>
          </a:xfrm>
          <a:prstGeom prst="rect">
            <a:avLst/>
          </a:prstGeom>
        </p:spPr>
      </p:pic>
    </p:spTree>
    <p:extLst>
      <p:ext uri="{BB962C8B-B14F-4D97-AF65-F5344CB8AC3E}">
        <p14:creationId xmlns:p14="http://schemas.microsoft.com/office/powerpoint/2010/main" val="20990485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Ouverture">
    <p:spTree>
      <p:nvGrpSpPr>
        <p:cNvPr id="1" name=""/>
        <p:cNvGrpSpPr/>
        <p:nvPr/>
      </p:nvGrpSpPr>
      <p:grpSpPr>
        <a:xfrm>
          <a:off x="0" y="0"/>
          <a:ext cx="0" cy="0"/>
          <a:chOff x="0" y="0"/>
          <a:chExt cx="0" cy="0"/>
        </a:xfrm>
      </p:grpSpPr>
      <p:sp>
        <p:nvSpPr>
          <p:cNvPr id="9" name="Rectangle 8"/>
          <p:cNvSpPr/>
          <p:nvPr/>
        </p:nvSpPr>
        <p:spPr>
          <a:xfrm>
            <a:off x="0" y="1728229"/>
            <a:ext cx="8999538" cy="36722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a:p>
        </p:txBody>
      </p:sp>
      <p:sp>
        <p:nvSpPr>
          <p:cNvPr id="2" name="Titre 1"/>
          <p:cNvSpPr>
            <a:spLocks noGrp="1"/>
          </p:cNvSpPr>
          <p:nvPr>
            <p:ph type="ctrTitle"/>
          </p:nvPr>
        </p:nvSpPr>
        <p:spPr>
          <a:xfrm>
            <a:off x="936000" y="2466895"/>
            <a:ext cx="6120000" cy="1512000"/>
          </a:xfrm>
        </p:spPr>
        <p:txBody>
          <a:bodyPr anchor="b">
            <a:noAutofit/>
          </a:bodyPr>
          <a:lstStyle>
            <a:lvl1pPr algn="l">
              <a:defRPr sz="2800" b="1" cap="all" baseline="0">
                <a:solidFill>
                  <a:schemeClr val="bg1"/>
                </a:solidFill>
              </a:defRPr>
            </a:lvl1pPr>
          </a:lstStyle>
          <a:p>
            <a:r>
              <a:rPr lang="fr-FR"/>
              <a:t>Modifiez le style du titre</a:t>
            </a:r>
            <a:endParaRPr lang="fr-FR" dirty="0"/>
          </a:p>
        </p:txBody>
      </p:sp>
      <p:sp>
        <p:nvSpPr>
          <p:cNvPr id="3" name="Sous-titre 2"/>
          <p:cNvSpPr>
            <a:spLocks noGrp="1"/>
          </p:cNvSpPr>
          <p:nvPr>
            <p:ph type="subTitle" idx="1" hasCustomPrompt="1"/>
          </p:nvPr>
        </p:nvSpPr>
        <p:spPr>
          <a:xfrm>
            <a:off x="936000" y="3977895"/>
            <a:ext cx="6120000" cy="400110"/>
          </a:xfrm>
        </p:spPr>
        <p:txBody>
          <a:bodyPr wrap="square" anchor="t">
            <a:spAutoFit/>
          </a:bodyPr>
          <a:lstStyle>
            <a:lvl1pPr marL="0" indent="0" algn="l">
              <a:buNone/>
              <a:defRPr sz="2600" cap="all" baseline="0">
                <a:solidFill>
                  <a:schemeClr val="bg1"/>
                </a:solidFill>
              </a:defRPr>
            </a:lvl1pPr>
            <a:lvl2pPr marL="253121" indent="0" algn="ctr">
              <a:buNone/>
              <a:defRPr sz="1107"/>
            </a:lvl2pPr>
            <a:lvl3pPr marL="506241" indent="0" algn="ctr">
              <a:buNone/>
              <a:defRPr sz="997"/>
            </a:lvl3pPr>
            <a:lvl4pPr marL="759361" indent="0" algn="ctr">
              <a:buNone/>
              <a:defRPr sz="886"/>
            </a:lvl4pPr>
            <a:lvl5pPr marL="1012482" indent="0" algn="ctr">
              <a:buNone/>
              <a:defRPr sz="886"/>
            </a:lvl5pPr>
            <a:lvl6pPr marL="1265603" indent="0" algn="ctr">
              <a:buNone/>
              <a:defRPr sz="886"/>
            </a:lvl6pPr>
            <a:lvl7pPr marL="1518724" indent="0" algn="ctr">
              <a:buNone/>
              <a:defRPr sz="886"/>
            </a:lvl7pPr>
            <a:lvl8pPr marL="1771844" indent="0" algn="ctr">
              <a:buNone/>
              <a:defRPr sz="886"/>
            </a:lvl8pPr>
            <a:lvl9pPr marL="2024965" indent="0" algn="ctr">
              <a:buNone/>
              <a:defRPr sz="886"/>
            </a:lvl9pPr>
          </a:lstStyle>
          <a:p>
            <a:r>
              <a:rPr lang="fr-FR" dirty="0"/>
              <a:t>SOUS-TITRE</a:t>
            </a:r>
          </a:p>
        </p:txBody>
      </p:sp>
      <p:pic>
        <p:nvPicPr>
          <p:cNvPr id="5" name="Imag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23544" t="18667" r="23544" b="18667"/>
          <a:stretch/>
        </p:blipFill>
        <p:spPr>
          <a:xfrm>
            <a:off x="6588001" y="782248"/>
            <a:ext cx="1440000" cy="2183224"/>
          </a:xfrm>
          <a:prstGeom prst="rect">
            <a:avLst/>
          </a:prstGeom>
        </p:spPr>
      </p:pic>
      <p:sp>
        <p:nvSpPr>
          <p:cNvPr id="7" name="Espace réservé du texte 6"/>
          <p:cNvSpPr>
            <a:spLocks noGrp="1"/>
          </p:cNvSpPr>
          <p:nvPr>
            <p:ph type="body" sz="quarter" idx="10"/>
          </p:nvPr>
        </p:nvSpPr>
        <p:spPr>
          <a:xfrm>
            <a:off x="936000" y="4646704"/>
            <a:ext cx="6120000" cy="540000"/>
          </a:xfrm>
        </p:spPr>
        <p:txBody>
          <a:bodyPr>
            <a:noAutofit/>
          </a:bodyPr>
          <a:lstStyle>
            <a:lvl1pPr>
              <a:defRPr sz="1200" b="1">
                <a:solidFill>
                  <a:schemeClr val="bg1"/>
                </a:solidFill>
              </a:defRPr>
            </a:lvl1pPr>
          </a:lstStyle>
          <a:p>
            <a:pPr lvl="0"/>
            <a:r>
              <a:rPr lang="fr-FR" dirty="0"/>
              <a:t>Modifier les styles du texte du masque</a:t>
            </a:r>
          </a:p>
        </p:txBody>
      </p:sp>
    </p:spTree>
    <p:extLst>
      <p:ext uri="{BB962C8B-B14F-4D97-AF65-F5344CB8AC3E}">
        <p14:creationId xmlns:p14="http://schemas.microsoft.com/office/powerpoint/2010/main" val="24394894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Ouverture illustrée">
    <p:spTree>
      <p:nvGrpSpPr>
        <p:cNvPr id="1" name=""/>
        <p:cNvGrpSpPr/>
        <p:nvPr/>
      </p:nvGrpSpPr>
      <p:grpSpPr>
        <a:xfrm>
          <a:off x="0" y="0"/>
          <a:ext cx="0" cy="0"/>
          <a:chOff x="0" y="0"/>
          <a:chExt cx="0" cy="0"/>
        </a:xfrm>
      </p:grpSpPr>
      <p:sp>
        <p:nvSpPr>
          <p:cNvPr id="2" name="Titre 1"/>
          <p:cNvSpPr>
            <a:spLocks noGrp="1"/>
          </p:cNvSpPr>
          <p:nvPr>
            <p:ph type="ctrTitle"/>
          </p:nvPr>
        </p:nvSpPr>
        <p:spPr>
          <a:xfrm>
            <a:off x="936000" y="2988369"/>
            <a:ext cx="5415588" cy="990526"/>
          </a:xfrm>
        </p:spPr>
        <p:txBody>
          <a:bodyPr anchor="b">
            <a:noAutofit/>
          </a:bodyPr>
          <a:lstStyle>
            <a:lvl1pPr algn="l">
              <a:defRPr sz="2800" b="1" cap="all" baseline="0">
                <a:solidFill>
                  <a:schemeClr val="tx1"/>
                </a:solidFill>
              </a:defRPr>
            </a:lvl1pPr>
          </a:lstStyle>
          <a:p>
            <a:r>
              <a:rPr lang="fr-FR"/>
              <a:t>Modifiez le style du titre</a:t>
            </a:r>
            <a:endParaRPr lang="fr-FR" dirty="0"/>
          </a:p>
        </p:txBody>
      </p:sp>
      <p:sp>
        <p:nvSpPr>
          <p:cNvPr id="3" name="Sous-titre 2"/>
          <p:cNvSpPr>
            <a:spLocks noGrp="1"/>
          </p:cNvSpPr>
          <p:nvPr>
            <p:ph type="subTitle" idx="1" hasCustomPrompt="1"/>
          </p:nvPr>
        </p:nvSpPr>
        <p:spPr>
          <a:xfrm>
            <a:off x="936000" y="3977895"/>
            <a:ext cx="5415588" cy="400110"/>
          </a:xfrm>
        </p:spPr>
        <p:txBody>
          <a:bodyPr wrap="square" anchor="t">
            <a:spAutoFit/>
          </a:bodyPr>
          <a:lstStyle>
            <a:lvl1pPr marL="0" indent="0" algn="l">
              <a:buNone/>
              <a:defRPr sz="2600" cap="all" baseline="0">
                <a:solidFill>
                  <a:schemeClr val="tx1"/>
                </a:solidFill>
              </a:defRPr>
            </a:lvl1pPr>
            <a:lvl2pPr marL="253121" indent="0" algn="ctr">
              <a:buNone/>
              <a:defRPr sz="1107"/>
            </a:lvl2pPr>
            <a:lvl3pPr marL="506241" indent="0" algn="ctr">
              <a:buNone/>
              <a:defRPr sz="997"/>
            </a:lvl3pPr>
            <a:lvl4pPr marL="759361" indent="0" algn="ctr">
              <a:buNone/>
              <a:defRPr sz="886"/>
            </a:lvl4pPr>
            <a:lvl5pPr marL="1012482" indent="0" algn="ctr">
              <a:buNone/>
              <a:defRPr sz="886"/>
            </a:lvl5pPr>
            <a:lvl6pPr marL="1265603" indent="0" algn="ctr">
              <a:buNone/>
              <a:defRPr sz="886"/>
            </a:lvl6pPr>
            <a:lvl7pPr marL="1518724" indent="0" algn="ctr">
              <a:buNone/>
              <a:defRPr sz="886"/>
            </a:lvl7pPr>
            <a:lvl8pPr marL="1771844" indent="0" algn="ctr">
              <a:buNone/>
              <a:defRPr sz="886"/>
            </a:lvl8pPr>
            <a:lvl9pPr marL="2024965" indent="0" algn="ctr">
              <a:buNone/>
              <a:defRPr sz="886"/>
            </a:lvl9pPr>
          </a:lstStyle>
          <a:p>
            <a:r>
              <a:rPr lang="fr-FR" dirty="0"/>
              <a:t>SOUS-TITRE</a:t>
            </a:r>
          </a:p>
        </p:txBody>
      </p:sp>
      <p:sp>
        <p:nvSpPr>
          <p:cNvPr id="7" name="Espace réservé du texte 6"/>
          <p:cNvSpPr>
            <a:spLocks noGrp="1"/>
          </p:cNvSpPr>
          <p:nvPr>
            <p:ph type="body" sz="quarter" idx="10"/>
          </p:nvPr>
        </p:nvSpPr>
        <p:spPr>
          <a:xfrm>
            <a:off x="936000" y="4646704"/>
            <a:ext cx="5415588" cy="540000"/>
          </a:xfrm>
        </p:spPr>
        <p:txBody>
          <a:bodyPr>
            <a:noAutofit/>
          </a:bodyPr>
          <a:lstStyle>
            <a:lvl1pPr>
              <a:defRPr sz="1200" b="1">
                <a:solidFill>
                  <a:schemeClr val="tx1"/>
                </a:solidFill>
              </a:defRPr>
            </a:lvl1pPr>
          </a:lstStyle>
          <a:p>
            <a:pPr lvl="0"/>
            <a:r>
              <a:rPr lang="fr-FR"/>
              <a:t>Modifier les styles du texte du masque</a:t>
            </a:r>
          </a:p>
        </p:txBody>
      </p:sp>
      <p:pic>
        <p:nvPicPr>
          <p:cNvPr id="6" name="Imag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000000" cy="2844353"/>
          </a:xfrm>
          <a:prstGeom prst="rect">
            <a:avLst/>
          </a:prstGeom>
        </p:spPr>
      </p:pic>
      <p:pic>
        <p:nvPicPr>
          <p:cNvPr id="5" name="Imag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23544" t="18667" r="23544" b="18667"/>
          <a:stretch/>
        </p:blipFill>
        <p:spPr>
          <a:xfrm>
            <a:off x="6588001" y="1893974"/>
            <a:ext cx="1440000" cy="2183224"/>
          </a:xfrm>
          <a:prstGeom prst="rect">
            <a:avLst/>
          </a:prstGeom>
        </p:spPr>
      </p:pic>
    </p:spTree>
    <p:extLst>
      <p:ext uri="{BB962C8B-B14F-4D97-AF65-F5344CB8AC3E}">
        <p14:creationId xmlns:p14="http://schemas.microsoft.com/office/powerpoint/2010/main" val="9151523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39750" y="613273"/>
            <a:ext cx="2807891" cy="609398"/>
          </a:xfrm>
        </p:spPr>
        <p:txBody>
          <a:bodyPr>
            <a:noAutofit/>
          </a:bodyPr>
          <a:lstStyle>
            <a:lvl1pPr>
              <a:defRPr sz="3800">
                <a:solidFill>
                  <a:schemeClr val="tx2"/>
                </a:solidFill>
              </a:defRPr>
            </a:lvl1pPr>
          </a:lstStyle>
          <a:p>
            <a:r>
              <a:rPr lang="fr-FR" dirty="0"/>
              <a:t>TITRE</a:t>
            </a:r>
          </a:p>
        </p:txBody>
      </p:sp>
      <p:sp>
        <p:nvSpPr>
          <p:cNvPr id="5" name="Espace réservé du texte 7"/>
          <p:cNvSpPr>
            <a:spLocks noGrp="1"/>
          </p:cNvSpPr>
          <p:nvPr>
            <p:ph type="body" sz="quarter" idx="12" hasCustomPrompt="1"/>
          </p:nvPr>
        </p:nvSpPr>
        <p:spPr>
          <a:xfrm>
            <a:off x="4500563" y="863600"/>
            <a:ext cx="3959225" cy="3997325"/>
          </a:xfrm>
        </p:spPr>
        <p:txBody>
          <a:bodyPr/>
          <a:lstStyle>
            <a:lvl1pPr marL="0">
              <a:lnSpc>
                <a:spcPct val="100000"/>
              </a:lnSpc>
              <a:spcBef>
                <a:spcPts val="0"/>
              </a:spcBef>
              <a:spcAft>
                <a:spcPts val="1000"/>
              </a:spcAft>
              <a:buFontTx/>
              <a:buNone/>
              <a:defRPr sz="2000" b="1" cap="all" baseline="0">
                <a:solidFill>
                  <a:schemeClr val="tx1"/>
                </a:solidFill>
              </a:defRPr>
            </a:lvl1pPr>
            <a:lvl2pPr marL="0">
              <a:lnSpc>
                <a:spcPct val="100000"/>
              </a:lnSpc>
              <a:spcBef>
                <a:spcPts val="0"/>
              </a:spcBef>
              <a:buFontTx/>
              <a:buNone/>
              <a:defRPr b="0"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NIVEAU 1</a:t>
            </a:r>
          </a:p>
          <a:p>
            <a:pPr lvl="1"/>
            <a:r>
              <a:rPr lang="fr-FR" dirty="0"/>
              <a:t>Deuxième niveau</a:t>
            </a:r>
          </a:p>
        </p:txBody>
      </p:sp>
      <p:sp>
        <p:nvSpPr>
          <p:cNvPr id="7" name="Espace réservé du texte 7"/>
          <p:cNvSpPr>
            <a:spLocks noGrp="1"/>
          </p:cNvSpPr>
          <p:nvPr>
            <p:ph type="body" sz="quarter" idx="13" hasCustomPrompt="1"/>
          </p:nvPr>
        </p:nvSpPr>
        <p:spPr>
          <a:xfrm>
            <a:off x="3770089" y="665527"/>
            <a:ext cx="585664" cy="468000"/>
          </a:xfrm>
        </p:spPr>
        <p:txBody>
          <a:bodyPr wrap="none" lIns="36000" rIns="0">
            <a:noAutofit/>
          </a:bodyPr>
          <a:lstStyle>
            <a:lvl1pPr marL="0" algn="r">
              <a:lnSpc>
                <a:spcPct val="100000"/>
              </a:lnSpc>
              <a:spcBef>
                <a:spcPts val="0"/>
              </a:spcBef>
              <a:buFontTx/>
              <a:buNone/>
              <a:defRPr sz="3600" b="1" cap="none">
                <a:solidFill>
                  <a:schemeClr val="tx1"/>
                </a:solidFill>
                <a:latin typeface="Arial" panose="020B0604020202020204" pitchFamily="34" charset="0"/>
                <a:cs typeface="Arial" panose="020B0604020202020204" pitchFamily="34" charset="0"/>
              </a:defRPr>
            </a:lvl1pPr>
            <a:lvl2pPr marL="0">
              <a:lnSpc>
                <a:spcPct val="100000"/>
              </a:lnSpc>
              <a:spcBef>
                <a:spcPts val="0"/>
              </a:spcBef>
              <a:buFontTx/>
              <a:buNone/>
              <a:defRPr sz="1200" b="0" cap="none">
                <a:solidFill>
                  <a:schemeClr val="tx1"/>
                </a:solidFill>
              </a:defRPr>
            </a:lvl2pPr>
            <a:lvl3pPr marL="0">
              <a:lnSpc>
                <a:spcPct val="100000"/>
              </a:lnSpc>
              <a:spcBef>
                <a:spcPts val="0"/>
              </a:spcBef>
              <a:buFontTx/>
              <a:buNone/>
              <a:defRPr sz="1200" b="0" cap="none">
                <a:solidFill>
                  <a:schemeClr val="tx1"/>
                </a:solidFill>
              </a:defRPr>
            </a:lvl3pPr>
            <a:lvl4pPr marL="0" indent="0">
              <a:lnSpc>
                <a:spcPct val="100000"/>
              </a:lnSpc>
              <a:spcBef>
                <a:spcPts val="0"/>
              </a:spcBef>
              <a:buFontTx/>
              <a:buNone/>
              <a:defRPr sz="1200" b="0" cap="none">
                <a:solidFill>
                  <a:schemeClr val="tx1"/>
                </a:solidFill>
              </a:defRPr>
            </a:lvl4pPr>
            <a:lvl5pPr marL="0" indent="0">
              <a:lnSpc>
                <a:spcPct val="100000"/>
              </a:lnSpc>
              <a:spcBef>
                <a:spcPts val="0"/>
              </a:spcBef>
              <a:buFontTx/>
              <a:buNone/>
              <a:defRPr sz="1200" b="0" cap="none">
                <a:solidFill>
                  <a:schemeClr val="tx1"/>
                </a:solidFill>
              </a:defRPr>
            </a:lvl5pPr>
          </a:lstStyle>
          <a:p>
            <a:pPr lvl="0"/>
            <a:r>
              <a:rPr lang="fr-FR" dirty="0"/>
              <a:t>00</a:t>
            </a:r>
          </a:p>
        </p:txBody>
      </p:sp>
      <p:sp>
        <p:nvSpPr>
          <p:cNvPr id="8" name="Espace réservé du texte 7"/>
          <p:cNvSpPr>
            <a:spLocks noGrp="1"/>
          </p:cNvSpPr>
          <p:nvPr>
            <p:ph type="body" sz="quarter" idx="14" hasCustomPrompt="1"/>
          </p:nvPr>
        </p:nvSpPr>
        <p:spPr>
          <a:xfrm>
            <a:off x="3890209" y="1177071"/>
            <a:ext cx="396000" cy="72000"/>
          </a:xfrm>
          <a:solidFill>
            <a:schemeClr val="accent6"/>
          </a:solidFill>
        </p:spPr>
        <p:txBody>
          <a:bodyPr lIns="0" rIns="0">
            <a:noAutofit/>
          </a:bodyPr>
          <a:lstStyle>
            <a:lvl1pPr marL="0">
              <a:lnSpc>
                <a:spcPct val="100000"/>
              </a:lnSpc>
              <a:spcBef>
                <a:spcPts val="0"/>
              </a:spcBef>
              <a:buFontTx/>
              <a:buNone/>
              <a:defRPr sz="400" b="0" cap="none">
                <a:solidFill>
                  <a:schemeClr val="tx1"/>
                </a:solidFill>
              </a:defRPr>
            </a:lvl1pPr>
            <a:lvl2pPr marL="0">
              <a:lnSpc>
                <a:spcPct val="100000"/>
              </a:lnSpc>
              <a:spcBef>
                <a:spcPts val="0"/>
              </a:spcBef>
              <a:buFontTx/>
              <a:buNone/>
              <a:defRPr sz="800" b="0" cap="none">
                <a:solidFill>
                  <a:schemeClr val="tx1"/>
                </a:solidFill>
              </a:defRPr>
            </a:lvl2pPr>
            <a:lvl3pPr marL="0">
              <a:lnSpc>
                <a:spcPct val="100000"/>
              </a:lnSpc>
              <a:spcBef>
                <a:spcPts val="0"/>
              </a:spcBef>
              <a:buFontTx/>
              <a:buNone/>
              <a:defRPr sz="800" b="0" cap="none">
                <a:solidFill>
                  <a:schemeClr val="tx1"/>
                </a:solidFill>
              </a:defRPr>
            </a:lvl3pPr>
            <a:lvl4pPr marL="0" indent="0">
              <a:lnSpc>
                <a:spcPct val="100000"/>
              </a:lnSpc>
              <a:spcBef>
                <a:spcPts val="0"/>
              </a:spcBef>
              <a:buFontTx/>
              <a:buNone/>
              <a:defRPr sz="800" b="0" cap="none">
                <a:solidFill>
                  <a:schemeClr val="tx1"/>
                </a:solidFill>
              </a:defRPr>
            </a:lvl4pPr>
            <a:lvl5pPr marL="0" indent="0">
              <a:lnSpc>
                <a:spcPct val="100000"/>
              </a:lnSpc>
              <a:spcBef>
                <a:spcPts val="0"/>
              </a:spcBef>
              <a:buFontTx/>
              <a:buNone/>
              <a:defRPr sz="800" b="0" cap="none">
                <a:solidFill>
                  <a:schemeClr val="tx1"/>
                </a:solidFill>
              </a:defRPr>
            </a:lvl5pPr>
          </a:lstStyle>
          <a:p>
            <a:pPr lvl="0"/>
            <a:r>
              <a:rPr lang="fr-FR" dirty="0"/>
              <a:t> </a:t>
            </a:r>
          </a:p>
        </p:txBody>
      </p:sp>
    </p:spTree>
    <p:extLst>
      <p:ext uri="{BB962C8B-B14F-4D97-AF65-F5344CB8AC3E}">
        <p14:creationId xmlns:p14="http://schemas.microsoft.com/office/powerpoint/2010/main" val="27610649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2879588" y="1548209"/>
            <a:ext cx="5580200" cy="2268253"/>
          </a:xfrm>
        </p:spPr>
        <p:txBody>
          <a:bodyPr anchor="ctr">
            <a:noAutofit/>
          </a:bodyPr>
          <a:lstStyle>
            <a:lvl1pPr algn="l">
              <a:lnSpc>
                <a:spcPct val="90000"/>
              </a:lnSpc>
              <a:defRPr sz="5000" b="1" cap="all" baseline="0">
                <a:solidFill>
                  <a:schemeClr val="tx1"/>
                </a:solidFill>
              </a:defRPr>
            </a:lvl1pPr>
          </a:lstStyle>
          <a:p>
            <a:r>
              <a:rPr lang="fr-FR"/>
              <a:t>Modifiez le style du titre</a:t>
            </a:r>
            <a:endParaRPr lang="fr-FR" dirty="0"/>
          </a:p>
        </p:txBody>
      </p:sp>
      <p:sp>
        <p:nvSpPr>
          <p:cNvPr id="3" name="Espace réservé du texte 2"/>
          <p:cNvSpPr>
            <a:spLocks noGrp="1"/>
          </p:cNvSpPr>
          <p:nvPr>
            <p:ph type="body" idx="1" hasCustomPrompt="1"/>
          </p:nvPr>
        </p:nvSpPr>
        <p:spPr>
          <a:xfrm>
            <a:off x="1871477" y="1944253"/>
            <a:ext cx="864096" cy="1188000"/>
          </a:xfrm>
        </p:spPr>
        <p:txBody>
          <a:bodyPr wrap="none" lIns="0" tIns="0" rIns="0" bIns="0" anchor="t">
            <a:noAutofit/>
          </a:bodyPr>
          <a:lstStyle>
            <a:lvl1pPr marL="0" indent="0" algn="r">
              <a:lnSpc>
                <a:spcPct val="80000"/>
              </a:lnSpc>
              <a:buNone/>
              <a:defRPr sz="12000" b="1">
                <a:solidFill>
                  <a:schemeClr val="bg1"/>
                </a:solidFill>
                <a:latin typeface="Arial" panose="020B0604020202020204" pitchFamily="34" charset="0"/>
                <a:cs typeface="Arial" panose="020B0604020202020204" pitchFamily="34" charset="0"/>
              </a:defRPr>
            </a:lvl1pPr>
            <a:lvl2pPr marL="253121" indent="0">
              <a:buNone/>
              <a:defRPr sz="1107">
                <a:solidFill>
                  <a:schemeClr val="tx1">
                    <a:tint val="75000"/>
                  </a:schemeClr>
                </a:solidFill>
              </a:defRPr>
            </a:lvl2pPr>
            <a:lvl3pPr marL="506241" indent="0">
              <a:buNone/>
              <a:defRPr sz="997">
                <a:solidFill>
                  <a:schemeClr val="tx1">
                    <a:tint val="75000"/>
                  </a:schemeClr>
                </a:solidFill>
              </a:defRPr>
            </a:lvl3pPr>
            <a:lvl4pPr marL="759361" indent="0">
              <a:buNone/>
              <a:defRPr sz="886">
                <a:solidFill>
                  <a:schemeClr val="tx1">
                    <a:tint val="75000"/>
                  </a:schemeClr>
                </a:solidFill>
              </a:defRPr>
            </a:lvl4pPr>
            <a:lvl5pPr marL="1012482" indent="0">
              <a:buNone/>
              <a:defRPr sz="886">
                <a:solidFill>
                  <a:schemeClr val="tx1">
                    <a:tint val="75000"/>
                  </a:schemeClr>
                </a:solidFill>
              </a:defRPr>
            </a:lvl5pPr>
            <a:lvl6pPr marL="1265603" indent="0">
              <a:buNone/>
              <a:defRPr sz="886">
                <a:solidFill>
                  <a:schemeClr val="tx1">
                    <a:tint val="75000"/>
                  </a:schemeClr>
                </a:solidFill>
              </a:defRPr>
            </a:lvl6pPr>
            <a:lvl7pPr marL="1518724" indent="0">
              <a:buNone/>
              <a:defRPr sz="886">
                <a:solidFill>
                  <a:schemeClr val="tx1">
                    <a:tint val="75000"/>
                  </a:schemeClr>
                </a:solidFill>
              </a:defRPr>
            </a:lvl7pPr>
            <a:lvl8pPr marL="1771844" indent="0">
              <a:buNone/>
              <a:defRPr sz="886">
                <a:solidFill>
                  <a:schemeClr val="tx1">
                    <a:tint val="75000"/>
                  </a:schemeClr>
                </a:solidFill>
              </a:defRPr>
            </a:lvl8pPr>
            <a:lvl9pPr marL="2024965" indent="0">
              <a:buNone/>
              <a:defRPr sz="886">
                <a:solidFill>
                  <a:schemeClr val="tx1">
                    <a:tint val="75000"/>
                  </a:schemeClr>
                </a:solidFill>
              </a:defRPr>
            </a:lvl9pPr>
          </a:lstStyle>
          <a:p>
            <a:pPr lvl="0"/>
            <a:r>
              <a:rPr lang="fr-FR" dirty="0"/>
              <a:t>0</a:t>
            </a:r>
          </a:p>
        </p:txBody>
      </p:sp>
      <p:sp>
        <p:nvSpPr>
          <p:cNvPr id="7" name="Espace réservé du texte 7"/>
          <p:cNvSpPr>
            <a:spLocks noGrp="1"/>
          </p:cNvSpPr>
          <p:nvPr>
            <p:ph type="body" sz="quarter" idx="12" hasCustomPrompt="1"/>
          </p:nvPr>
        </p:nvSpPr>
        <p:spPr>
          <a:xfrm>
            <a:off x="2033525" y="3150971"/>
            <a:ext cx="540000" cy="144000"/>
          </a:xfrm>
          <a:solidFill>
            <a:schemeClr val="accent6"/>
          </a:solidFill>
        </p:spPr>
        <p:txBody>
          <a:bodyPr lIns="0" rIns="0">
            <a:spAutoFit/>
          </a:bodyPr>
          <a:lstStyle>
            <a:lvl1pPr marL="0">
              <a:lnSpc>
                <a:spcPct val="100000"/>
              </a:lnSpc>
              <a:spcBef>
                <a:spcPts val="0"/>
              </a:spcBef>
              <a:buFontTx/>
              <a:buNone/>
              <a:defRPr sz="800" b="0" cap="none">
                <a:solidFill>
                  <a:schemeClr val="tx1"/>
                </a:solidFill>
              </a:defRPr>
            </a:lvl1pPr>
            <a:lvl2pPr marL="0">
              <a:lnSpc>
                <a:spcPct val="100000"/>
              </a:lnSpc>
              <a:spcBef>
                <a:spcPts val="0"/>
              </a:spcBef>
              <a:buFontTx/>
              <a:buNone/>
              <a:defRPr sz="800" b="0" cap="none">
                <a:solidFill>
                  <a:schemeClr val="tx1"/>
                </a:solidFill>
              </a:defRPr>
            </a:lvl2pPr>
            <a:lvl3pPr marL="0">
              <a:lnSpc>
                <a:spcPct val="100000"/>
              </a:lnSpc>
              <a:spcBef>
                <a:spcPts val="0"/>
              </a:spcBef>
              <a:buFontTx/>
              <a:buNone/>
              <a:defRPr sz="800" b="0" cap="none">
                <a:solidFill>
                  <a:schemeClr val="tx1"/>
                </a:solidFill>
              </a:defRPr>
            </a:lvl3pPr>
            <a:lvl4pPr marL="0" indent="0">
              <a:lnSpc>
                <a:spcPct val="100000"/>
              </a:lnSpc>
              <a:spcBef>
                <a:spcPts val="0"/>
              </a:spcBef>
              <a:buFontTx/>
              <a:buNone/>
              <a:defRPr sz="800" b="0" cap="none">
                <a:solidFill>
                  <a:schemeClr val="tx1"/>
                </a:solidFill>
              </a:defRPr>
            </a:lvl4pPr>
            <a:lvl5pPr marL="0" indent="0">
              <a:lnSpc>
                <a:spcPct val="100000"/>
              </a:lnSpc>
              <a:spcBef>
                <a:spcPts val="0"/>
              </a:spcBef>
              <a:buFontTx/>
              <a:buNone/>
              <a:defRPr sz="800" b="0" cap="none">
                <a:solidFill>
                  <a:schemeClr val="tx1"/>
                </a:solidFill>
              </a:defRPr>
            </a:lvl5pPr>
          </a:lstStyle>
          <a:p>
            <a:pPr lvl="0"/>
            <a:r>
              <a:rPr lang="fr-FR" dirty="0"/>
              <a:t> </a:t>
            </a:r>
          </a:p>
        </p:txBody>
      </p:sp>
    </p:spTree>
    <p:extLst>
      <p:ext uri="{BB962C8B-B14F-4D97-AF65-F5344CB8AC3E}">
        <p14:creationId xmlns:p14="http://schemas.microsoft.com/office/powerpoint/2010/main" val="26470626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exte illustré">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3"/>
          <p:cNvSpPr>
            <a:spLocks noGrp="1"/>
          </p:cNvSpPr>
          <p:nvPr>
            <p:ph type="body" sz="quarter" idx="10"/>
          </p:nvPr>
        </p:nvSpPr>
        <p:spPr>
          <a:xfrm>
            <a:off x="539750" y="1368425"/>
            <a:ext cx="3600000" cy="20880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texte 5"/>
          <p:cNvSpPr>
            <a:spLocks noGrp="1"/>
          </p:cNvSpPr>
          <p:nvPr>
            <p:ph type="body" sz="quarter" idx="11"/>
          </p:nvPr>
        </p:nvSpPr>
        <p:spPr>
          <a:xfrm>
            <a:off x="4283744" y="1368425"/>
            <a:ext cx="4176043" cy="20880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9" name="Espace réservé du texte 7"/>
          <p:cNvSpPr>
            <a:spLocks noGrp="1"/>
          </p:cNvSpPr>
          <p:nvPr>
            <p:ph type="body" sz="quarter" idx="13" hasCustomPrompt="1"/>
          </p:nvPr>
        </p:nvSpPr>
        <p:spPr>
          <a:xfrm>
            <a:off x="304719" y="280412"/>
            <a:ext cx="170487" cy="230832"/>
          </a:xfrm>
        </p:spPr>
        <p:txBody>
          <a:bodyPr wrap="none">
            <a:spAutoFit/>
          </a:bodyPr>
          <a:lstStyle>
            <a:lvl1pPr marL="0" algn="r">
              <a:lnSpc>
                <a:spcPct val="100000"/>
              </a:lnSpc>
              <a:buFontTx/>
              <a:buNone/>
              <a:defRPr sz="1500" b="1" cap="none">
                <a:solidFill>
                  <a:schemeClr val="bg1">
                    <a:lumMod val="65000"/>
                  </a:schemeClr>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0</a:t>
            </a:r>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564433"/>
            <a:ext cx="9000000" cy="1548172"/>
          </a:xfrm>
          <a:prstGeom prst="rect">
            <a:avLst/>
          </a:prstGeom>
        </p:spPr>
      </p:pic>
      <p:sp>
        <p:nvSpPr>
          <p:cNvPr id="11" name="Rectangle 10"/>
          <p:cNvSpPr/>
          <p:nvPr userDrawn="1"/>
        </p:nvSpPr>
        <p:spPr>
          <a:xfrm>
            <a:off x="0" y="5112675"/>
            <a:ext cx="8999538" cy="28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a:p>
        </p:txBody>
      </p:sp>
      <p:sp>
        <p:nvSpPr>
          <p:cNvPr id="13" name="ZoneTexte 12"/>
          <p:cNvSpPr txBox="1"/>
          <p:nvPr userDrawn="1"/>
        </p:nvSpPr>
        <p:spPr>
          <a:xfrm>
            <a:off x="539329" y="5175909"/>
            <a:ext cx="290712" cy="153888"/>
          </a:xfrm>
          <a:prstGeom prst="rect">
            <a:avLst/>
          </a:prstGeom>
          <a:noFill/>
        </p:spPr>
        <p:txBody>
          <a:bodyPr wrap="none" lIns="36000" tIns="0" rIns="36000" bIns="0" rtlCol="0" anchor="ctr">
            <a:spAutoFit/>
          </a:bodyPr>
          <a:lstStyle/>
          <a:p>
            <a:pPr algn="l"/>
            <a:fld id="{F31F470A-E36C-4840-94A0-4C3E1E252F59}" type="slidenum">
              <a:rPr lang="fr-FR" sz="1000" b="1" smtClean="0">
                <a:solidFill>
                  <a:schemeClr val="bg1"/>
                </a:solidFill>
              </a:rPr>
              <a:pPr algn="l"/>
              <a:t>‹N°›</a:t>
            </a:fld>
            <a:endParaRPr lang="fr-FR" sz="1000" b="1" dirty="0">
              <a:solidFill>
                <a:schemeClr val="bg1"/>
              </a:solidFill>
            </a:endParaRPr>
          </a:p>
        </p:txBody>
      </p:sp>
      <p:pic>
        <p:nvPicPr>
          <p:cNvPr id="15" name="Imag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23544" t="18667" r="23544" b="18667"/>
          <a:stretch/>
        </p:blipFill>
        <p:spPr>
          <a:xfrm>
            <a:off x="8424242" y="4912963"/>
            <a:ext cx="308681" cy="468000"/>
          </a:xfrm>
          <a:prstGeom prst="rect">
            <a:avLst/>
          </a:prstGeom>
        </p:spPr>
      </p:pic>
    </p:spTree>
    <p:extLst>
      <p:ext uri="{BB962C8B-B14F-4D97-AF65-F5344CB8AC3E}">
        <p14:creationId xmlns:p14="http://schemas.microsoft.com/office/powerpoint/2010/main" val="2031386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 + Visue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texte 5"/>
          <p:cNvSpPr>
            <a:spLocks noGrp="1"/>
          </p:cNvSpPr>
          <p:nvPr>
            <p:ph type="body" sz="quarter" idx="11"/>
          </p:nvPr>
        </p:nvSpPr>
        <p:spPr>
          <a:xfrm>
            <a:off x="4607781" y="1368425"/>
            <a:ext cx="3852006" cy="34925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9" name="Espace réservé du texte 7"/>
          <p:cNvSpPr>
            <a:spLocks noGrp="1"/>
          </p:cNvSpPr>
          <p:nvPr>
            <p:ph type="body" sz="quarter" idx="13" hasCustomPrompt="1"/>
          </p:nvPr>
        </p:nvSpPr>
        <p:spPr>
          <a:xfrm>
            <a:off x="304719" y="280412"/>
            <a:ext cx="170487" cy="230832"/>
          </a:xfrm>
        </p:spPr>
        <p:txBody>
          <a:bodyPr wrap="none">
            <a:spAutoFit/>
          </a:bodyPr>
          <a:lstStyle>
            <a:lvl1pPr marL="0" algn="r">
              <a:lnSpc>
                <a:spcPct val="100000"/>
              </a:lnSpc>
              <a:buFontTx/>
              <a:buNone/>
              <a:defRPr sz="1500" b="1" cap="none">
                <a:solidFill>
                  <a:schemeClr val="bg1">
                    <a:lumMod val="65000"/>
                  </a:schemeClr>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0</a:t>
            </a:r>
          </a:p>
        </p:txBody>
      </p:sp>
      <p:sp>
        <p:nvSpPr>
          <p:cNvPr id="4" name="Rectangle 3"/>
          <p:cNvSpPr/>
          <p:nvPr userDrawn="1"/>
        </p:nvSpPr>
        <p:spPr>
          <a:xfrm>
            <a:off x="584042" y="1368425"/>
            <a:ext cx="3708000" cy="349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37421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e + Chiffres clé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texte 3"/>
          <p:cNvSpPr>
            <a:spLocks noGrp="1"/>
          </p:cNvSpPr>
          <p:nvPr>
            <p:ph type="body" sz="quarter" idx="10"/>
          </p:nvPr>
        </p:nvSpPr>
        <p:spPr>
          <a:xfrm>
            <a:off x="539750" y="1368425"/>
            <a:ext cx="2663875" cy="194398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texte 5"/>
          <p:cNvSpPr>
            <a:spLocks noGrp="1"/>
          </p:cNvSpPr>
          <p:nvPr>
            <p:ph type="body" sz="quarter" idx="11"/>
          </p:nvPr>
        </p:nvSpPr>
        <p:spPr>
          <a:xfrm>
            <a:off x="3563666" y="1368425"/>
            <a:ext cx="4896122" cy="34925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9" name="Espace réservé du texte 7"/>
          <p:cNvSpPr>
            <a:spLocks noGrp="1"/>
          </p:cNvSpPr>
          <p:nvPr>
            <p:ph type="body" sz="quarter" idx="13" hasCustomPrompt="1"/>
          </p:nvPr>
        </p:nvSpPr>
        <p:spPr>
          <a:xfrm>
            <a:off x="304719" y="280412"/>
            <a:ext cx="170487" cy="230832"/>
          </a:xfrm>
        </p:spPr>
        <p:txBody>
          <a:bodyPr wrap="none">
            <a:spAutoFit/>
          </a:bodyPr>
          <a:lstStyle>
            <a:lvl1pPr marL="0" algn="r">
              <a:lnSpc>
                <a:spcPct val="100000"/>
              </a:lnSpc>
              <a:buFontTx/>
              <a:buNone/>
              <a:defRPr sz="1500" b="1" cap="none">
                <a:solidFill>
                  <a:schemeClr val="bg1">
                    <a:lumMod val="65000"/>
                  </a:schemeClr>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0</a:t>
            </a:r>
          </a:p>
        </p:txBody>
      </p:sp>
      <p:sp>
        <p:nvSpPr>
          <p:cNvPr id="12" name="Espace réservé du texte 7"/>
          <p:cNvSpPr>
            <a:spLocks noGrp="1"/>
          </p:cNvSpPr>
          <p:nvPr>
            <p:ph type="body" sz="quarter" idx="14" hasCustomPrompt="1"/>
          </p:nvPr>
        </p:nvSpPr>
        <p:spPr>
          <a:xfrm>
            <a:off x="575333" y="3446126"/>
            <a:ext cx="2628292" cy="1018407"/>
          </a:xfrm>
          <a:prstGeom prst="roundRect">
            <a:avLst>
              <a:gd name="adj" fmla="val 9698"/>
            </a:avLst>
          </a:prstGeom>
          <a:solidFill>
            <a:srgbClr val="E7F3F4"/>
          </a:solidFill>
        </p:spPr>
        <p:txBody>
          <a:bodyPr wrap="square" lIns="72000" tIns="72000" rIns="36000" bIns="72000" anchor="ctr">
            <a:spAutoFit/>
          </a:bodyPr>
          <a:lstStyle>
            <a:lvl1pPr marL="0">
              <a:lnSpc>
                <a:spcPct val="100000"/>
              </a:lnSpc>
              <a:spcBef>
                <a:spcPts val="0"/>
              </a:spcBef>
              <a:spcAft>
                <a:spcPts val="300"/>
              </a:spcAft>
              <a:buFontTx/>
              <a:buNone/>
              <a:defRPr sz="1100" cap="all">
                <a:solidFill>
                  <a:schemeClr val="tx2"/>
                </a:solidFill>
              </a:defRPr>
            </a:lvl1pPr>
            <a:lvl2pPr marL="0">
              <a:lnSpc>
                <a:spcPct val="100000"/>
              </a:lnSpc>
              <a:spcBef>
                <a:spcPts val="0"/>
              </a:spcBef>
              <a:buFontTx/>
              <a:buNone/>
              <a:defRPr sz="3000" cap="all">
                <a:solidFill>
                  <a:schemeClr val="tx2"/>
                </a:solidFill>
              </a:defRPr>
            </a:lvl2pPr>
            <a:lvl3pPr marL="0">
              <a:lnSpc>
                <a:spcPct val="80000"/>
              </a:lnSpc>
              <a:spcBef>
                <a:spcPts val="0"/>
              </a:spcBef>
              <a:buFontTx/>
              <a:buNone/>
              <a:defRPr b="1" cap="all">
                <a:solidFill>
                  <a:schemeClr val="tx2"/>
                </a:solidFill>
              </a:defRPr>
            </a:lvl3pPr>
            <a:lvl4pPr marL="0" indent="0">
              <a:lnSpc>
                <a:spcPct val="100000"/>
              </a:lnSpc>
              <a:buFontTx/>
              <a:buNone/>
              <a:defRPr cap="all">
                <a:solidFill>
                  <a:schemeClr val="tx1"/>
                </a:solidFill>
              </a:defRPr>
            </a:lvl4pPr>
            <a:lvl5pPr marL="0" indent="0">
              <a:lnSpc>
                <a:spcPct val="100000"/>
              </a:lnSpc>
              <a:buFontTx/>
              <a:buNone/>
              <a:defRPr cap="all">
                <a:solidFill>
                  <a:schemeClr val="tx1"/>
                </a:solidFill>
              </a:defRPr>
            </a:lvl5pPr>
          </a:lstStyle>
          <a:p>
            <a:pPr lvl="0"/>
            <a:r>
              <a:rPr lang="fr-FR" dirty="0"/>
              <a:t>TITRE</a:t>
            </a:r>
          </a:p>
          <a:p>
            <a:pPr lvl="1"/>
            <a:r>
              <a:rPr lang="fr-FR" dirty="0"/>
              <a:t>CHIFFRE</a:t>
            </a:r>
          </a:p>
          <a:p>
            <a:pPr lvl="2"/>
            <a:r>
              <a:rPr lang="fr-FR" dirty="0"/>
              <a:t>LÉGENDE</a:t>
            </a:r>
          </a:p>
        </p:txBody>
      </p:sp>
    </p:spTree>
    <p:extLst>
      <p:ext uri="{BB962C8B-B14F-4D97-AF65-F5344CB8AC3E}">
        <p14:creationId xmlns:p14="http://schemas.microsoft.com/office/powerpoint/2010/main" val="37352303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e + Picto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texte 5"/>
          <p:cNvSpPr>
            <a:spLocks noGrp="1"/>
          </p:cNvSpPr>
          <p:nvPr>
            <p:ph type="body" sz="quarter" idx="11" hasCustomPrompt="1"/>
          </p:nvPr>
        </p:nvSpPr>
        <p:spPr>
          <a:xfrm>
            <a:off x="683346"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9" name="Espace réservé du texte 7"/>
          <p:cNvSpPr>
            <a:spLocks noGrp="1"/>
          </p:cNvSpPr>
          <p:nvPr>
            <p:ph type="body" sz="quarter" idx="13" hasCustomPrompt="1"/>
          </p:nvPr>
        </p:nvSpPr>
        <p:spPr>
          <a:xfrm>
            <a:off x="304719" y="280412"/>
            <a:ext cx="170487" cy="230832"/>
          </a:xfrm>
        </p:spPr>
        <p:txBody>
          <a:bodyPr wrap="none">
            <a:spAutoFit/>
          </a:bodyPr>
          <a:lstStyle>
            <a:lvl1pPr marL="0" algn="r">
              <a:lnSpc>
                <a:spcPct val="100000"/>
              </a:lnSpc>
              <a:buFontTx/>
              <a:buNone/>
              <a:defRPr sz="1500" b="1" cap="none">
                <a:solidFill>
                  <a:schemeClr val="bg1">
                    <a:lumMod val="65000"/>
                  </a:schemeClr>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0</a:t>
            </a:r>
          </a:p>
        </p:txBody>
      </p:sp>
      <p:sp>
        <p:nvSpPr>
          <p:cNvPr id="5" name="Espace réservé pour une image  4"/>
          <p:cNvSpPr>
            <a:spLocks noGrp="1"/>
          </p:cNvSpPr>
          <p:nvPr>
            <p:ph type="pic" sz="quarter" idx="14"/>
          </p:nvPr>
        </p:nvSpPr>
        <p:spPr>
          <a:xfrm>
            <a:off x="1259411"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
        <p:nvSpPr>
          <p:cNvPr id="14" name="Espace réservé du texte 7"/>
          <p:cNvSpPr>
            <a:spLocks noGrp="1"/>
          </p:cNvSpPr>
          <p:nvPr>
            <p:ph type="body" sz="quarter" idx="15"/>
          </p:nvPr>
        </p:nvSpPr>
        <p:spPr>
          <a:xfrm>
            <a:off x="548417" y="1368424"/>
            <a:ext cx="7911371" cy="468000"/>
          </a:xfrm>
        </p:spPr>
        <p:txBody>
          <a:bodyPr/>
          <a:lstStyle>
            <a:lvl1pPr marL="0">
              <a:lnSpc>
                <a:spcPct val="100000"/>
              </a:lnSpc>
              <a:buFontTx/>
              <a:buNone/>
              <a:defRPr sz="1200" b="1" cap="none">
                <a:solidFill>
                  <a:schemeClr val="tx1"/>
                </a:solidFill>
              </a:defRPr>
            </a:lvl1pPr>
            <a:lvl2pPr marL="0">
              <a:lnSpc>
                <a:spcPct val="100000"/>
              </a:lnSpc>
              <a:spcBef>
                <a:spcPts val="0"/>
              </a:spcBef>
              <a:buFontTx/>
              <a:buNone/>
              <a:defRPr b="0"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a:t>Modifier les styles du texte du masque</a:t>
            </a:r>
          </a:p>
        </p:txBody>
      </p:sp>
      <p:sp>
        <p:nvSpPr>
          <p:cNvPr id="16" name="Espace réservé du texte 5"/>
          <p:cNvSpPr>
            <a:spLocks noGrp="1"/>
          </p:cNvSpPr>
          <p:nvPr>
            <p:ph type="body" sz="quarter" idx="16" hasCustomPrompt="1"/>
          </p:nvPr>
        </p:nvSpPr>
        <p:spPr>
          <a:xfrm>
            <a:off x="3356350"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17" name="Espace réservé pour une image  4"/>
          <p:cNvSpPr>
            <a:spLocks noGrp="1"/>
          </p:cNvSpPr>
          <p:nvPr>
            <p:ph type="pic" sz="quarter" idx="17"/>
          </p:nvPr>
        </p:nvSpPr>
        <p:spPr>
          <a:xfrm>
            <a:off x="3932415"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
        <p:nvSpPr>
          <p:cNvPr id="18" name="Espace réservé du texte 5"/>
          <p:cNvSpPr>
            <a:spLocks noGrp="1"/>
          </p:cNvSpPr>
          <p:nvPr>
            <p:ph type="body" sz="quarter" idx="18" hasCustomPrompt="1"/>
          </p:nvPr>
        </p:nvSpPr>
        <p:spPr>
          <a:xfrm>
            <a:off x="6029355" y="3204032"/>
            <a:ext cx="2304256" cy="1656532"/>
          </a:xfrm>
        </p:spPr>
        <p:txBody>
          <a:bodyPr/>
          <a:lstStyle>
            <a:lvl1pPr algn="ctr">
              <a:spcAft>
                <a:spcPts val="1000"/>
              </a:spcAft>
              <a:defRPr/>
            </a:lvl1pPr>
            <a:lvl2pPr algn="ctr">
              <a:spcBef>
                <a:spcPts val="0"/>
              </a:spcBef>
              <a:defRPr b="0">
                <a:solidFill>
                  <a:schemeClr val="tx1"/>
                </a:solidFill>
              </a:defRPr>
            </a:lvl2pPr>
          </a:lstStyle>
          <a:p>
            <a:pPr lvl="0"/>
            <a:r>
              <a:rPr lang="fr-FR" dirty="0"/>
              <a:t>TITRE</a:t>
            </a:r>
          </a:p>
          <a:p>
            <a:pPr lvl="1"/>
            <a:r>
              <a:rPr lang="fr-FR" dirty="0"/>
              <a:t>Deuxième niveau</a:t>
            </a:r>
          </a:p>
        </p:txBody>
      </p:sp>
      <p:sp>
        <p:nvSpPr>
          <p:cNvPr id="19" name="Espace réservé pour une image  4"/>
          <p:cNvSpPr>
            <a:spLocks noGrp="1"/>
          </p:cNvSpPr>
          <p:nvPr>
            <p:ph type="pic" sz="quarter" idx="19"/>
          </p:nvPr>
        </p:nvSpPr>
        <p:spPr>
          <a:xfrm>
            <a:off x="6605420" y="2016261"/>
            <a:ext cx="1152127" cy="899864"/>
          </a:xfrm>
        </p:spPr>
        <p:txBody>
          <a:bodyPr anchor="ctr"/>
          <a:lstStyle>
            <a:lvl1pPr algn="ctr">
              <a:defRPr sz="800" cap="none" baseline="0">
                <a:solidFill>
                  <a:schemeClr val="tx1"/>
                </a:solidFill>
              </a:defRPr>
            </a:lvl1pPr>
          </a:lstStyle>
          <a:p>
            <a:r>
              <a:rPr lang="fr-FR"/>
              <a:t>Cliquez sur l'icône pour ajouter une image</a:t>
            </a:r>
            <a:endParaRPr lang="fr-FR" dirty="0"/>
          </a:p>
        </p:txBody>
      </p:sp>
    </p:spTree>
    <p:extLst>
      <p:ext uri="{BB962C8B-B14F-4D97-AF65-F5344CB8AC3E}">
        <p14:creationId xmlns:p14="http://schemas.microsoft.com/office/powerpoint/2010/main" val="39341322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
        <p:nvSpPr>
          <p:cNvPr id="9" name="Espace réservé du texte 7"/>
          <p:cNvSpPr>
            <a:spLocks noGrp="1"/>
          </p:cNvSpPr>
          <p:nvPr>
            <p:ph type="body" sz="quarter" idx="13" hasCustomPrompt="1"/>
          </p:nvPr>
        </p:nvSpPr>
        <p:spPr>
          <a:xfrm>
            <a:off x="304719" y="280412"/>
            <a:ext cx="170487" cy="230832"/>
          </a:xfrm>
        </p:spPr>
        <p:txBody>
          <a:bodyPr wrap="none">
            <a:spAutoFit/>
          </a:bodyPr>
          <a:lstStyle>
            <a:lvl1pPr marL="0" algn="r">
              <a:lnSpc>
                <a:spcPct val="100000"/>
              </a:lnSpc>
              <a:buFontTx/>
              <a:buNone/>
              <a:defRPr sz="1500" b="1" cap="none">
                <a:solidFill>
                  <a:schemeClr val="bg1">
                    <a:lumMod val="65000"/>
                  </a:schemeClr>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0</a:t>
            </a:r>
          </a:p>
        </p:txBody>
      </p:sp>
    </p:spTree>
    <p:extLst>
      <p:ext uri="{BB962C8B-B14F-4D97-AF65-F5344CB8AC3E}">
        <p14:creationId xmlns:p14="http://schemas.microsoft.com/office/powerpoint/2010/main" val="15155329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Clôture">
    <p:spTree>
      <p:nvGrpSpPr>
        <p:cNvPr id="1" name=""/>
        <p:cNvGrpSpPr/>
        <p:nvPr/>
      </p:nvGrpSpPr>
      <p:grpSpPr>
        <a:xfrm>
          <a:off x="0" y="0"/>
          <a:ext cx="0" cy="0"/>
          <a:chOff x="0" y="0"/>
          <a:chExt cx="0" cy="0"/>
        </a:xfrm>
      </p:grpSpPr>
      <p:sp>
        <p:nvSpPr>
          <p:cNvPr id="9" name="Rectangle 8"/>
          <p:cNvSpPr/>
          <p:nvPr/>
        </p:nvSpPr>
        <p:spPr>
          <a:xfrm>
            <a:off x="0" y="-3"/>
            <a:ext cx="8999538" cy="42125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18045" t="15863" r="19191" b="15128"/>
          <a:stretch/>
        </p:blipFill>
        <p:spPr>
          <a:xfrm>
            <a:off x="1907481" y="3708449"/>
            <a:ext cx="1156952" cy="1497232"/>
          </a:xfrm>
          <a:prstGeom prst="rect">
            <a:avLst/>
          </a:prstGeom>
        </p:spPr>
      </p:pic>
      <p:sp>
        <p:nvSpPr>
          <p:cNvPr id="4" name="Titre 3"/>
          <p:cNvSpPr>
            <a:spLocks noGrp="1"/>
          </p:cNvSpPr>
          <p:nvPr>
            <p:ph type="title"/>
          </p:nvPr>
        </p:nvSpPr>
        <p:spPr>
          <a:xfrm>
            <a:off x="1979769" y="332782"/>
            <a:ext cx="5040000" cy="2016000"/>
          </a:xfrm>
        </p:spPr>
        <p:txBody>
          <a:bodyPr anchor="b"/>
          <a:lstStyle>
            <a:lvl1pPr algn="ctr">
              <a:defRPr sz="3400" cap="all" baseline="0">
                <a:solidFill>
                  <a:schemeClr val="bg1"/>
                </a:solidFill>
              </a:defRPr>
            </a:lvl1pPr>
          </a:lstStyle>
          <a:p>
            <a:r>
              <a:rPr lang="fr-FR"/>
              <a:t>Modifiez le style du titre</a:t>
            </a:r>
            <a:endParaRPr lang="fr-FR" dirty="0"/>
          </a:p>
        </p:txBody>
      </p:sp>
      <p:grpSp>
        <p:nvGrpSpPr>
          <p:cNvPr id="5" name="Groupe 4"/>
          <p:cNvGrpSpPr/>
          <p:nvPr userDrawn="1"/>
        </p:nvGrpSpPr>
        <p:grpSpPr>
          <a:xfrm>
            <a:off x="8741039" y="4276605"/>
            <a:ext cx="99000" cy="1080112"/>
            <a:chOff x="8596315" y="4284521"/>
            <a:chExt cx="99000" cy="1080112"/>
          </a:xfrm>
        </p:grpSpPr>
        <p:sp>
          <p:nvSpPr>
            <p:cNvPr id="3" name="ZoneTexte 2"/>
            <p:cNvSpPr txBox="1"/>
            <p:nvPr userDrawn="1"/>
          </p:nvSpPr>
          <p:spPr>
            <a:xfrm rot="16200000">
              <a:off x="8141815" y="4829855"/>
              <a:ext cx="1008000" cy="61555"/>
            </a:xfrm>
            <a:prstGeom prst="rect">
              <a:avLst/>
            </a:prstGeom>
            <a:noFill/>
          </p:spPr>
          <p:txBody>
            <a:bodyPr wrap="none" lIns="36000" tIns="0" rIns="36000" bIns="0" rtlCol="0" anchor="ctr">
              <a:spAutoFit/>
            </a:bodyPr>
            <a:lstStyle/>
            <a:p>
              <a:r>
                <a:rPr lang="fr-FR" sz="400" dirty="0"/>
                <a:t>Conception : agence Bastille - licence ouverte </a:t>
              </a:r>
            </a:p>
          </p:txBody>
        </p:sp>
        <p:pic>
          <p:nvPicPr>
            <p:cNvPr id="8" name="Imag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9082" t="17647" r="64941" b="17647"/>
            <a:stretch/>
          </p:blipFill>
          <p:spPr>
            <a:xfrm rot="16200000">
              <a:off x="8609815" y="4271021"/>
              <a:ext cx="72000" cy="99000"/>
            </a:xfrm>
            <a:prstGeom prst="rect">
              <a:avLst/>
            </a:prstGeom>
          </p:spPr>
        </p:pic>
      </p:grpSp>
      <p:sp>
        <p:nvSpPr>
          <p:cNvPr id="6" name="ZoneTexte 5"/>
          <p:cNvSpPr txBox="1"/>
          <p:nvPr userDrawn="1"/>
        </p:nvSpPr>
        <p:spPr>
          <a:xfrm>
            <a:off x="3763707" y="2711080"/>
            <a:ext cx="1472125" cy="169277"/>
          </a:xfrm>
          <a:prstGeom prst="rect">
            <a:avLst/>
          </a:prstGeom>
          <a:noFill/>
        </p:spPr>
        <p:txBody>
          <a:bodyPr wrap="none" lIns="36000" tIns="0" rIns="36000" bIns="0" rtlCol="0">
            <a:spAutoFit/>
          </a:bodyPr>
          <a:lstStyle/>
          <a:p>
            <a:pPr algn="ctr"/>
            <a:r>
              <a:rPr lang="fr-FR" sz="1100" dirty="0">
                <a:solidFill>
                  <a:schemeClr val="bg1"/>
                </a:solidFill>
              </a:rPr>
              <a:t>Retrouvez EPISEINE sur</a:t>
            </a:r>
            <a:r>
              <a:rPr lang="fr-FR" sz="1100" baseline="0" dirty="0">
                <a:solidFill>
                  <a:schemeClr val="bg1"/>
                </a:solidFill>
              </a:rPr>
              <a:t> :</a:t>
            </a:r>
            <a:endParaRPr lang="fr-FR" sz="1100" dirty="0">
              <a:solidFill>
                <a:schemeClr val="bg1"/>
              </a:solidFill>
            </a:endParaRPr>
          </a:p>
        </p:txBody>
      </p:sp>
      <p:pic>
        <p:nvPicPr>
          <p:cNvPr id="11" name="Image 10"/>
          <p:cNvPicPr>
            <a:picLocks noChangeAspect="1"/>
          </p:cNvPicPr>
          <p:nvPr userDrawn="1"/>
        </p:nvPicPr>
        <p:blipFill>
          <a:blip r:embed="rId4"/>
          <a:stretch>
            <a:fillRect/>
          </a:stretch>
        </p:blipFill>
        <p:spPr>
          <a:xfrm>
            <a:off x="4086824" y="2952365"/>
            <a:ext cx="825891" cy="252000"/>
          </a:xfrm>
          <a:prstGeom prst="rect">
            <a:avLst/>
          </a:prstGeom>
        </p:spPr>
      </p:pic>
    </p:spTree>
    <p:extLst>
      <p:ext uri="{BB962C8B-B14F-4D97-AF65-F5344CB8AC3E}">
        <p14:creationId xmlns:p14="http://schemas.microsoft.com/office/powerpoint/2010/main" val="8596629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p:cNvSpPr>
            <a:spLocks noGrp="1"/>
          </p:cNvSpPr>
          <p:nvPr>
            <p:ph type="body" sz="quarter" idx="12" hasCustomPrompt="1"/>
          </p:nvPr>
        </p:nvSpPr>
        <p:spPr>
          <a:xfrm>
            <a:off x="547721" y="278809"/>
            <a:ext cx="832901" cy="234038"/>
          </a:xfrm>
          <a:prstGeom prst="roundRect">
            <a:avLst>
              <a:gd name="adj" fmla="val 41951"/>
            </a:avLst>
          </a:prstGeom>
          <a:solidFill>
            <a:schemeClr val="accent6"/>
          </a:solidFill>
        </p:spPr>
        <p:txBody>
          <a:bodyPr wrap="none" lIns="36000" tIns="36000" rIns="36000" anchor="ctr">
            <a:spAutoFit/>
          </a:bodyPr>
          <a:lstStyle>
            <a:lvl1pPr marL="0">
              <a:lnSpc>
                <a:spcPts val="1100"/>
              </a:lnSpc>
              <a:buFontTx/>
              <a:buNone/>
              <a:defRPr sz="1400" cap="all" baseline="0">
                <a:solidFill>
                  <a:schemeClr val="tx1"/>
                </a:solidFill>
              </a:defRPr>
            </a:lvl1pPr>
            <a:lvl2pPr marL="0">
              <a:lnSpc>
                <a:spcPct val="100000"/>
              </a:lnSpc>
              <a:buFontTx/>
              <a:buNone/>
              <a:defRPr cap="none">
                <a:solidFill>
                  <a:schemeClr val="tx1"/>
                </a:solidFill>
              </a:defRPr>
            </a:lvl2pPr>
            <a:lvl3pPr marL="0">
              <a:lnSpc>
                <a:spcPct val="100000"/>
              </a:lnSpc>
              <a:buFontTx/>
              <a:buNone/>
              <a:defRPr cap="none">
                <a:solidFill>
                  <a:schemeClr val="tx1"/>
                </a:solidFill>
              </a:defRPr>
            </a:lvl3pPr>
            <a:lvl4pPr marL="0" indent="0">
              <a:lnSpc>
                <a:spcPct val="100000"/>
              </a:lnSpc>
              <a:buFontTx/>
              <a:buNone/>
              <a:defRPr cap="none">
                <a:solidFill>
                  <a:schemeClr val="tx1"/>
                </a:solidFill>
              </a:defRPr>
            </a:lvl4pPr>
            <a:lvl5pPr marL="0" indent="0">
              <a:lnSpc>
                <a:spcPct val="100000"/>
              </a:lnSpc>
              <a:buFontTx/>
              <a:buNone/>
              <a:defRPr cap="none">
                <a:solidFill>
                  <a:schemeClr val="tx1"/>
                </a:solidFill>
              </a:defRPr>
            </a:lvl5pPr>
          </a:lstStyle>
          <a:p>
            <a:pPr lvl="0"/>
            <a:r>
              <a:rPr lang="fr-FR" dirty="0"/>
              <a:t>SURTITRE</a:t>
            </a:r>
          </a:p>
        </p:txBody>
      </p:sp>
    </p:spTree>
    <p:extLst>
      <p:ext uri="{BB962C8B-B14F-4D97-AF65-F5344CB8AC3E}">
        <p14:creationId xmlns:p14="http://schemas.microsoft.com/office/powerpoint/2010/main" val="19878142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Quest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859338" y="1044575"/>
            <a:ext cx="3636962" cy="3671888"/>
          </a:xfrm>
        </p:spPr>
        <p:txBody>
          <a:bodyPr/>
          <a:lstStyle>
            <a:lvl1pPr>
              <a:spcBef>
                <a:spcPts val="4000"/>
              </a:spcBef>
              <a:defRPr sz="1500" cap="none"/>
            </a:lvl1pPr>
            <a:lvl2pPr>
              <a:defRPr sz="1500" cap="none"/>
            </a:lvl2pPr>
            <a:lvl3pPr>
              <a:defRPr sz="1500" cap="none"/>
            </a:lvl3pPr>
            <a:lvl4pPr>
              <a:defRPr sz="1500" cap="none"/>
            </a:lvl4pPr>
            <a:lvl5pPr>
              <a:defRPr sz="1500" cap="none"/>
            </a:lvl5pPr>
          </a:lstStyle>
          <a:p>
            <a:pPr lvl="0"/>
            <a:r>
              <a:rPr lang="fr-FR" dirty="0"/>
              <a:t>Modifiez les styles du texte du masque</a:t>
            </a:r>
          </a:p>
        </p:txBody>
      </p:sp>
      <p:sp>
        <p:nvSpPr>
          <p:cNvPr id="9" name="Espace réservé du texte 8"/>
          <p:cNvSpPr>
            <a:spLocks noGrp="1" noChangeAspect="1"/>
          </p:cNvSpPr>
          <p:nvPr>
            <p:ph type="body" sz="quarter" idx="12" hasCustomPrompt="1"/>
          </p:nvPr>
        </p:nvSpPr>
        <p:spPr>
          <a:xfrm>
            <a:off x="4319769" y="100818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0" name="Espace réservé du texte 8"/>
          <p:cNvSpPr>
            <a:spLocks noGrp="1" noChangeAspect="1"/>
          </p:cNvSpPr>
          <p:nvPr>
            <p:ph type="body" sz="quarter" idx="13" hasCustomPrompt="1"/>
          </p:nvPr>
        </p:nvSpPr>
        <p:spPr>
          <a:xfrm>
            <a:off x="4318975" y="1944253"/>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1" name="Espace réservé du texte 8"/>
          <p:cNvSpPr>
            <a:spLocks noGrp="1" noChangeAspect="1"/>
          </p:cNvSpPr>
          <p:nvPr>
            <p:ph type="body" sz="quarter" idx="14" hasCustomPrompt="1"/>
          </p:nvPr>
        </p:nvSpPr>
        <p:spPr>
          <a:xfrm>
            <a:off x="4318975" y="3060377"/>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2" name="Espace réservé du texte 8"/>
          <p:cNvSpPr>
            <a:spLocks noGrp="1" noChangeAspect="1"/>
          </p:cNvSpPr>
          <p:nvPr>
            <p:ph type="body" sz="quarter" idx="15" hasCustomPrompt="1"/>
          </p:nvPr>
        </p:nvSpPr>
        <p:spPr>
          <a:xfrm>
            <a:off x="4319769" y="388846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27358872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Réponse avec chiffre-clé">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4" name="Espace réservé du texte 3"/>
          <p:cNvSpPr>
            <a:spLocks noGrp="1"/>
          </p:cNvSpPr>
          <p:nvPr>
            <p:ph type="body" sz="quarter" idx="14"/>
          </p:nvPr>
        </p:nvSpPr>
        <p:spPr>
          <a:xfrm>
            <a:off x="6515993" y="3109799"/>
            <a:ext cx="2088232" cy="1354387"/>
          </a:xfrm>
          <a:solidFill>
            <a:srgbClr val="E8F3F3"/>
          </a:solidFill>
        </p:spPr>
        <p:txBody>
          <a:bodyPr wrap="square" lIns="108000" tIns="108000" rIns="36000" bIns="72000">
            <a:spAutoFit/>
          </a:bodyPr>
          <a:lstStyle>
            <a:lvl1pPr>
              <a:lnSpc>
                <a:spcPct val="90000"/>
              </a:lnSpc>
              <a:spcAft>
                <a:spcPts val="600"/>
              </a:spcAft>
              <a:defRPr sz="1200" b="1" cap="all"/>
            </a:lvl1pPr>
            <a:lvl2pPr>
              <a:lnSpc>
                <a:spcPct val="80000"/>
              </a:lnSpc>
              <a:defRPr sz="2400" b="1" cap="all">
                <a:solidFill>
                  <a:schemeClr val="tx2"/>
                </a:solidFill>
              </a:defRPr>
            </a:lvl2pPr>
            <a:lvl3pPr>
              <a:lnSpc>
                <a:spcPct val="80000"/>
              </a:lnSpc>
              <a:defRPr sz="1200" cap="all">
                <a:solidFill>
                  <a:schemeClr val="tx2"/>
                </a:solidFill>
              </a:defRPr>
            </a:lvl3pPr>
            <a:lvl4pPr>
              <a:lnSpc>
                <a:spcPct val="90000"/>
              </a:lnSpc>
              <a:defRPr sz="1500" cap="all"/>
            </a:lvl4pPr>
            <a:lvl5pPr>
              <a:lnSpc>
                <a:spcPct val="90000"/>
              </a:lnSpc>
              <a:defRPr sz="1500" cap="all"/>
            </a:lvl5pPr>
          </a:lstStyle>
          <a:p>
            <a:pPr lvl="0"/>
            <a:r>
              <a:rPr lang="fr-FR" dirty="0"/>
              <a:t>Modifiez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6263712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Réponse">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194926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49977" y="216277"/>
            <a:ext cx="8099584" cy="900113"/>
          </a:xfrm>
          <a:prstGeom prst="rect">
            <a:avLst/>
          </a:prstGeom>
        </p:spPr>
        <p:txBody>
          <a:bodyPr/>
          <a:lstStyle/>
          <a:p>
            <a:r>
              <a:rPr lang="fr-FR"/>
              <a:t>Cliquez pour modifier le style du titre</a:t>
            </a:r>
          </a:p>
        </p:txBody>
      </p:sp>
      <p:sp>
        <p:nvSpPr>
          <p:cNvPr id="3" name="Espace réservé du contenu 2"/>
          <p:cNvSpPr>
            <a:spLocks noGrp="1"/>
          </p:cNvSpPr>
          <p:nvPr>
            <p:ph idx="1"/>
          </p:nvPr>
        </p:nvSpPr>
        <p:spPr>
          <a:xfrm>
            <a:off x="449977" y="1260158"/>
            <a:ext cx="8099584" cy="3564196"/>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49977" y="5005626"/>
            <a:ext cx="2099892" cy="287536"/>
          </a:xfrm>
          <a:prstGeom prst="rect">
            <a:avLst/>
          </a:prstGeom>
        </p:spPr>
        <p:txBody>
          <a:bodyPr/>
          <a:lstStyle/>
          <a:p>
            <a:endParaRPr lang="fr-FR"/>
          </a:p>
        </p:txBody>
      </p:sp>
      <p:sp>
        <p:nvSpPr>
          <p:cNvPr id="5" name="Espace réservé du pied de page 4"/>
          <p:cNvSpPr>
            <a:spLocks noGrp="1"/>
          </p:cNvSpPr>
          <p:nvPr>
            <p:ph type="ftr" sz="quarter" idx="11"/>
          </p:nvPr>
        </p:nvSpPr>
        <p:spPr>
          <a:xfrm>
            <a:off x="3074842" y="5005626"/>
            <a:ext cx="2849854" cy="287536"/>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449669" y="5005626"/>
            <a:ext cx="2099892" cy="287536"/>
          </a:xfrm>
          <a:prstGeom prst="rect">
            <a:avLst/>
          </a:prstGeom>
        </p:spPr>
        <p:txBody>
          <a:bodyPr/>
          <a:lstStyle/>
          <a:p>
            <a:fld id="{477CD8BB-A777-4B23-879D-84458596651F}" type="slidenum">
              <a:rPr lang="fr-FR" smtClean="0"/>
              <a:pPr/>
              <a:t>‹N°›</a:t>
            </a:fld>
            <a:endParaRPr lang="fr-FR"/>
          </a:p>
        </p:txBody>
      </p:sp>
    </p:spTree>
    <p:extLst>
      <p:ext uri="{BB962C8B-B14F-4D97-AF65-F5344CB8AC3E}">
        <p14:creationId xmlns:p14="http://schemas.microsoft.com/office/powerpoint/2010/main" val="3439466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image" Target="../media/image12.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heme" Target="../theme/theme5.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17.png"/><Relationship Id="rId2" Type="http://schemas.openxmlformats.org/officeDocument/2006/relationships/slideLayout" Target="../slideLayouts/slideLayout38.xml"/><Relationship Id="rId16" Type="http://schemas.openxmlformats.org/officeDocument/2006/relationships/theme" Target="../theme/theme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3672000" cy="4860637"/>
          </a:xfrm>
          <a:prstGeom prst="rect">
            <a:avLst/>
          </a:prstGeom>
          <a:solidFill>
            <a:srgbClr val="E8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4" name="Rectangle 3"/>
          <p:cNvSpPr/>
          <p:nvPr userDrawn="1"/>
        </p:nvSpPr>
        <p:spPr>
          <a:xfrm>
            <a:off x="0" y="4860637"/>
            <a:ext cx="8999538"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2" name="Espace réservé du titre 1"/>
          <p:cNvSpPr>
            <a:spLocks noGrp="1"/>
          </p:cNvSpPr>
          <p:nvPr>
            <p:ph type="title"/>
          </p:nvPr>
        </p:nvSpPr>
        <p:spPr>
          <a:xfrm>
            <a:off x="503237" y="180057"/>
            <a:ext cx="3060000" cy="666423"/>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03237" y="1053822"/>
            <a:ext cx="3060000" cy="3662740"/>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userDrawn="1"/>
        </p:nvPicPr>
        <p:blipFill rotWithShape="1">
          <a:blip r:embed="rId9" cstate="print">
            <a:extLst>
              <a:ext uri="{28A0092B-C50C-407E-A947-70E740481C1C}">
                <a14:useLocalDpi xmlns:a14="http://schemas.microsoft.com/office/drawing/2010/main"/>
              </a:ext>
            </a:extLst>
          </a:blip>
          <a:srcRect l="23544" t="18667" r="23544" b="18667"/>
          <a:stretch/>
        </p:blipFill>
        <p:spPr>
          <a:xfrm>
            <a:off x="8343536" y="4536541"/>
            <a:ext cx="432000" cy="654967"/>
          </a:xfrm>
          <a:prstGeom prst="rect">
            <a:avLst/>
          </a:prstGeom>
        </p:spPr>
      </p:pic>
      <p:sp>
        <p:nvSpPr>
          <p:cNvPr id="8" name="ZoneTexte 7"/>
          <p:cNvSpPr txBox="1"/>
          <p:nvPr userDrawn="1"/>
        </p:nvSpPr>
        <p:spPr>
          <a:xfrm>
            <a:off x="2818545" y="5067979"/>
            <a:ext cx="2435529" cy="107722"/>
          </a:xfrm>
          <a:prstGeom prst="rect">
            <a:avLst/>
          </a:prstGeom>
          <a:noFill/>
        </p:spPr>
        <p:txBody>
          <a:bodyPr wrap="none" lIns="36000" tIns="0" rIns="36000" bIns="0" rtlCol="0" anchor="ctr">
            <a:spAutoFit/>
          </a:bodyPr>
          <a:lstStyle/>
          <a:p>
            <a:r>
              <a:rPr lang="fr-FR" sz="700" dirty="0">
                <a:solidFill>
                  <a:srgbClr val="71C3C5"/>
                </a:solidFill>
                <a:latin typeface="Barlow Semi Condensed" panose="00000506000000000000" pitchFamily="2" charset="0"/>
              </a:rPr>
              <a:t>L’ ÎLE-DE-FRANCE : UN TERRITOIRE VULNÉRABLE AUX INONDATIONS</a:t>
            </a:r>
          </a:p>
        </p:txBody>
      </p:sp>
      <p:sp>
        <p:nvSpPr>
          <p:cNvPr id="9" name="ZoneTexte 8"/>
          <p:cNvSpPr txBox="1"/>
          <p:nvPr userDrawn="1"/>
        </p:nvSpPr>
        <p:spPr>
          <a:xfrm>
            <a:off x="5499337" y="5067979"/>
            <a:ext cx="2741704" cy="107722"/>
          </a:xfrm>
          <a:prstGeom prst="rect">
            <a:avLst/>
          </a:prstGeom>
          <a:noFill/>
        </p:spPr>
        <p:txBody>
          <a:bodyPr wrap="none" lIns="36000" tIns="0" rIns="36000" bIns="0" rtlCol="0" anchor="ctr">
            <a:spAutoFit/>
          </a:bodyPr>
          <a:lstStyle/>
          <a:p>
            <a:r>
              <a:rPr lang="fr-FR" sz="700" dirty="0">
                <a:solidFill>
                  <a:srgbClr val="71C3C5"/>
                </a:solidFill>
                <a:latin typeface="Barlow Semi Condensed" panose="00000506000000000000" pitchFamily="2" charset="0"/>
              </a:rPr>
              <a:t>FACE À LA CRUE : PRÉVENTION ET PRÉPARATION A TOUTES LES ÉCHELLES</a:t>
            </a:r>
          </a:p>
        </p:txBody>
      </p:sp>
      <p:sp>
        <p:nvSpPr>
          <p:cNvPr id="5" name="Espace réservé du pied de page 4"/>
          <p:cNvSpPr>
            <a:spLocks noGrp="1"/>
          </p:cNvSpPr>
          <p:nvPr>
            <p:ph type="ftr" sz="quarter" idx="3"/>
          </p:nvPr>
        </p:nvSpPr>
        <p:spPr>
          <a:xfrm>
            <a:off x="503237" y="5067979"/>
            <a:ext cx="2203095" cy="107722"/>
          </a:xfrm>
          <a:prstGeom prst="rect">
            <a:avLst/>
          </a:prstGeom>
          <a:noFill/>
        </p:spPr>
        <p:txBody>
          <a:bodyPr wrap="none" lIns="36000" tIns="0" rIns="36000" bIns="0" rtlCol="0" anchor="ctr">
            <a:spAutoFit/>
          </a:bodyPr>
          <a:lstStyle>
            <a:lvl1pPr>
              <a:defRPr lang="fr-FR" sz="700">
                <a:solidFill>
                  <a:schemeClr val="bg1"/>
                </a:solidFill>
                <a:latin typeface="Barlow Semi Condensed" panose="00000506000000000000" pitchFamily="2" charset="0"/>
              </a:defRPr>
            </a:lvl1pPr>
          </a:lstStyle>
          <a:p>
            <a:r>
              <a:rPr lang="fr-FR" dirty="0"/>
              <a:t>CULTURE GÉNÉRALE SUR LE BASSIN VERSANT DE LA SEINE</a:t>
            </a:r>
          </a:p>
        </p:txBody>
      </p:sp>
    </p:spTree>
    <p:extLst>
      <p:ext uri="{BB962C8B-B14F-4D97-AF65-F5344CB8AC3E}">
        <p14:creationId xmlns:p14="http://schemas.microsoft.com/office/powerpoint/2010/main" val="2554209900"/>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1" r:id="rId3"/>
    <p:sldLayoutId id="2147483650" r:id="rId4"/>
    <p:sldLayoutId id="2147483653" r:id="rId5"/>
    <p:sldLayoutId id="2147483654" r:id="rId6"/>
    <p:sldLayoutId id="2147483667" r:id="rId7"/>
  </p:sldLayoutIdLst>
  <p:hf sldNum="0" hdr="0" dt="0"/>
  <p:txStyles>
    <p:titleStyle>
      <a:lvl1pPr algn="l" defTabSz="540068" rtl="0" eaLnBrk="1" latinLnBrk="0" hangingPunct="1">
        <a:lnSpc>
          <a:spcPct val="90000"/>
        </a:lnSpc>
        <a:spcBef>
          <a:spcPct val="0"/>
        </a:spcBef>
        <a:buNone/>
        <a:defRPr sz="2000" kern="1200" cap="all" baseline="0">
          <a:solidFill>
            <a:schemeClr val="tx2"/>
          </a:solidFill>
          <a:latin typeface="Barlow Semi Condensed" panose="00000506000000000000" pitchFamily="2" charset="0"/>
          <a:ea typeface="+mj-ea"/>
          <a:cs typeface="+mj-cs"/>
        </a:defRPr>
      </a:lvl1pPr>
    </p:titleStyle>
    <p:bodyStyle>
      <a:lvl1pPr marL="0" indent="0" algn="l" defTabSz="540068" rtl="0" eaLnBrk="1" latinLnBrk="0" hangingPunct="1">
        <a:lnSpc>
          <a:spcPct val="100000"/>
        </a:lnSpc>
        <a:spcBef>
          <a:spcPts val="0"/>
        </a:spcBef>
        <a:buFontTx/>
        <a:buNone/>
        <a:defRPr sz="2200" kern="1200" cap="all" baseline="0">
          <a:solidFill>
            <a:schemeClr val="tx1"/>
          </a:solidFill>
          <a:latin typeface="Barlow Semi Condensed" panose="00000506000000000000" pitchFamily="2" charset="0"/>
          <a:ea typeface="+mn-ea"/>
          <a:cs typeface="+mn-cs"/>
        </a:defRPr>
      </a:lvl1pPr>
      <a:lvl2pPr marL="0" indent="0" algn="l" defTabSz="540068" rtl="0" eaLnBrk="1" latinLnBrk="0" hangingPunct="1">
        <a:lnSpc>
          <a:spcPct val="100000"/>
        </a:lnSpc>
        <a:spcBef>
          <a:spcPts val="0"/>
        </a:spcBef>
        <a:buFontTx/>
        <a:buNone/>
        <a:defRPr sz="1418" kern="1200">
          <a:solidFill>
            <a:schemeClr val="tx1"/>
          </a:solidFill>
          <a:latin typeface="Barlow Semi Condensed" panose="00000506000000000000" pitchFamily="2" charset="0"/>
          <a:ea typeface="+mn-ea"/>
          <a:cs typeface="+mn-cs"/>
        </a:defRPr>
      </a:lvl2pPr>
      <a:lvl3pPr marL="0" indent="0" algn="l" defTabSz="540068" rtl="0" eaLnBrk="1" latinLnBrk="0" hangingPunct="1">
        <a:lnSpc>
          <a:spcPct val="100000"/>
        </a:lnSpc>
        <a:spcBef>
          <a:spcPts val="0"/>
        </a:spcBef>
        <a:buFontTx/>
        <a:buNone/>
        <a:defRPr sz="1181" kern="1200">
          <a:solidFill>
            <a:schemeClr val="tx1"/>
          </a:solidFill>
          <a:latin typeface="Barlow Semi Condensed" panose="00000506000000000000" pitchFamily="2" charset="0"/>
          <a:ea typeface="+mn-ea"/>
          <a:cs typeface="+mn-cs"/>
        </a:defRPr>
      </a:lvl3pPr>
      <a:lvl4pPr marL="0" indent="0" algn="l" defTabSz="540068" rtl="0" eaLnBrk="1" latinLnBrk="0" hangingPunct="1">
        <a:lnSpc>
          <a:spcPct val="100000"/>
        </a:lnSpc>
        <a:spcBef>
          <a:spcPts val="0"/>
        </a:spcBef>
        <a:buFontTx/>
        <a:buNone/>
        <a:defRPr sz="1063" kern="1200">
          <a:solidFill>
            <a:schemeClr val="tx1"/>
          </a:solidFill>
          <a:latin typeface="Barlow Semi Condensed" panose="00000506000000000000" pitchFamily="2" charset="0"/>
          <a:ea typeface="+mn-ea"/>
          <a:cs typeface="+mn-cs"/>
        </a:defRPr>
      </a:lvl4pPr>
      <a:lvl5pPr marL="0" indent="0" algn="l" defTabSz="540068" rtl="0" eaLnBrk="1" latinLnBrk="0" hangingPunct="1">
        <a:lnSpc>
          <a:spcPct val="100000"/>
        </a:lnSpc>
        <a:spcBef>
          <a:spcPts val="0"/>
        </a:spcBef>
        <a:buFontTx/>
        <a:buNone/>
        <a:defRPr sz="1063" kern="1200">
          <a:solidFill>
            <a:schemeClr val="tx1"/>
          </a:solidFill>
          <a:latin typeface="Barlow Semi Condensed" panose="00000506000000000000" pitchFamily="2" charset="0"/>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p:bodyStyle>
    <p:otherStyle>
      <a:defPPr>
        <a:defRPr lang="fr-FR"/>
      </a:defPPr>
      <a:lvl1pPr marL="0" algn="l" defTabSz="540068" rtl="0" eaLnBrk="1" latinLnBrk="0" hangingPunct="1">
        <a:defRPr sz="1063" kern="1200">
          <a:solidFill>
            <a:schemeClr val="tx1"/>
          </a:solidFill>
          <a:latin typeface="+mn-lt"/>
          <a:ea typeface="+mn-ea"/>
          <a:cs typeface="+mn-cs"/>
        </a:defRPr>
      </a:lvl1pPr>
      <a:lvl2pPr marL="270034" algn="l" defTabSz="540068" rtl="0" eaLnBrk="1" latinLnBrk="0" hangingPunct="1">
        <a:defRPr sz="1063" kern="1200">
          <a:solidFill>
            <a:schemeClr val="tx1"/>
          </a:solidFill>
          <a:latin typeface="+mn-lt"/>
          <a:ea typeface="+mn-ea"/>
          <a:cs typeface="+mn-cs"/>
        </a:defRPr>
      </a:lvl2pPr>
      <a:lvl3pPr marL="540068" algn="l" defTabSz="540068" rtl="0" eaLnBrk="1" latinLnBrk="0" hangingPunct="1">
        <a:defRPr sz="1063" kern="1200">
          <a:solidFill>
            <a:schemeClr val="tx1"/>
          </a:solidFill>
          <a:latin typeface="+mn-lt"/>
          <a:ea typeface="+mn-ea"/>
          <a:cs typeface="+mn-cs"/>
        </a:defRPr>
      </a:lvl3pPr>
      <a:lvl4pPr marL="810101" algn="l" defTabSz="540068" rtl="0" eaLnBrk="1" latinLnBrk="0" hangingPunct="1">
        <a:defRPr sz="1063" kern="1200">
          <a:solidFill>
            <a:schemeClr val="tx1"/>
          </a:solidFill>
          <a:latin typeface="+mn-lt"/>
          <a:ea typeface="+mn-ea"/>
          <a:cs typeface="+mn-cs"/>
        </a:defRPr>
      </a:lvl4pPr>
      <a:lvl5pPr marL="1080135" algn="l" defTabSz="540068" rtl="0" eaLnBrk="1" latinLnBrk="0" hangingPunct="1">
        <a:defRPr sz="1063" kern="1200">
          <a:solidFill>
            <a:schemeClr val="tx1"/>
          </a:solidFill>
          <a:latin typeface="+mn-lt"/>
          <a:ea typeface="+mn-ea"/>
          <a:cs typeface="+mn-cs"/>
        </a:defRPr>
      </a:lvl5pPr>
      <a:lvl6pPr marL="1350169" algn="l" defTabSz="540068" rtl="0" eaLnBrk="1" latinLnBrk="0" hangingPunct="1">
        <a:defRPr sz="1063" kern="1200">
          <a:solidFill>
            <a:schemeClr val="tx1"/>
          </a:solidFill>
          <a:latin typeface="+mn-lt"/>
          <a:ea typeface="+mn-ea"/>
          <a:cs typeface="+mn-cs"/>
        </a:defRPr>
      </a:lvl6pPr>
      <a:lvl7pPr marL="1620203" algn="l" defTabSz="540068" rtl="0" eaLnBrk="1" latinLnBrk="0" hangingPunct="1">
        <a:defRPr sz="1063" kern="1200">
          <a:solidFill>
            <a:schemeClr val="tx1"/>
          </a:solidFill>
          <a:latin typeface="+mn-lt"/>
          <a:ea typeface="+mn-ea"/>
          <a:cs typeface="+mn-cs"/>
        </a:defRPr>
      </a:lvl7pPr>
      <a:lvl8pPr marL="1890236" algn="l" defTabSz="540068" rtl="0" eaLnBrk="1" latinLnBrk="0" hangingPunct="1">
        <a:defRPr sz="1063" kern="1200">
          <a:solidFill>
            <a:schemeClr val="tx1"/>
          </a:solidFill>
          <a:latin typeface="+mn-lt"/>
          <a:ea typeface="+mn-ea"/>
          <a:cs typeface="+mn-cs"/>
        </a:defRPr>
      </a:lvl8pPr>
      <a:lvl9pPr marL="2160270" algn="l" defTabSz="540068" rtl="0" eaLnBrk="1" latinLnBrk="0" hangingPunct="1">
        <a:defRPr sz="106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4" userDrawn="1">
          <p15:clr>
            <a:srgbClr val="F26B43"/>
          </p15:clr>
        </p15:guide>
        <p15:guide id="2" orient="horz" pos="1701" userDrawn="1">
          <p15:clr>
            <a:srgbClr val="F26B43"/>
          </p15:clr>
        </p15:guide>
        <p15:guide id="3" pos="317" userDrawn="1">
          <p15:clr>
            <a:srgbClr val="F26B43"/>
          </p15:clr>
        </p15:guide>
        <p15:guide id="4" pos="5352" userDrawn="1">
          <p15:clr>
            <a:srgbClr val="F26B43"/>
          </p15:clr>
        </p15:guide>
        <p15:guide id="5" orient="horz" pos="658" userDrawn="1">
          <p15:clr>
            <a:srgbClr val="F26B43"/>
          </p15:clr>
        </p15:guide>
        <p15:guide id="6" pos="2245" userDrawn="1">
          <p15:clr>
            <a:srgbClr val="F26B43"/>
          </p15:clr>
        </p15:guide>
        <p15:guide id="7" orient="horz" pos="2971" userDrawn="1">
          <p15:clr>
            <a:srgbClr val="F26B43"/>
          </p15:clr>
        </p15:guide>
        <p15:guide id="8" pos="542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3672000" cy="4860637"/>
          </a:xfrm>
          <a:prstGeom prst="rect">
            <a:avLst/>
          </a:prstGeom>
          <a:solidFill>
            <a:srgbClr val="FEEB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4" name="Rectangle 3"/>
          <p:cNvSpPr/>
          <p:nvPr userDrawn="1"/>
        </p:nvSpPr>
        <p:spPr>
          <a:xfrm>
            <a:off x="0" y="4860637"/>
            <a:ext cx="8999538"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2" name="Espace réservé du titre 1"/>
          <p:cNvSpPr>
            <a:spLocks noGrp="1"/>
          </p:cNvSpPr>
          <p:nvPr>
            <p:ph type="title"/>
          </p:nvPr>
        </p:nvSpPr>
        <p:spPr>
          <a:xfrm>
            <a:off x="503237" y="180057"/>
            <a:ext cx="3060000" cy="666423"/>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03237" y="1053822"/>
            <a:ext cx="3060000" cy="3662740"/>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userDrawn="1"/>
        </p:nvPicPr>
        <p:blipFill rotWithShape="1">
          <a:blip r:embed="rId6" cstate="print">
            <a:extLst>
              <a:ext uri="{28A0092B-C50C-407E-A947-70E740481C1C}">
                <a14:useLocalDpi xmlns:a14="http://schemas.microsoft.com/office/drawing/2010/main"/>
              </a:ext>
            </a:extLst>
          </a:blip>
          <a:srcRect l="23544" t="18667" r="23544" b="18667"/>
          <a:stretch/>
        </p:blipFill>
        <p:spPr>
          <a:xfrm>
            <a:off x="8343536" y="4536541"/>
            <a:ext cx="432000" cy="654967"/>
          </a:xfrm>
          <a:prstGeom prst="rect">
            <a:avLst/>
          </a:prstGeom>
        </p:spPr>
      </p:pic>
      <p:sp>
        <p:nvSpPr>
          <p:cNvPr id="8" name="ZoneTexte 7"/>
          <p:cNvSpPr txBox="1"/>
          <p:nvPr userDrawn="1"/>
        </p:nvSpPr>
        <p:spPr>
          <a:xfrm>
            <a:off x="2818545" y="5067979"/>
            <a:ext cx="2435529" cy="107722"/>
          </a:xfrm>
          <a:prstGeom prst="rect">
            <a:avLst/>
          </a:prstGeom>
          <a:noFill/>
        </p:spPr>
        <p:txBody>
          <a:bodyPr wrap="none" lIns="36000" tIns="0" rIns="36000" bIns="0" rtlCol="0" anchor="ctr">
            <a:spAutoFit/>
          </a:bodyPr>
          <a:lstStyle/>
          <a:p>
            <a:r>
              <a:rPr lang="fr-FR" sz="700" kern="1200" dirty="0">
                <a:solidFill>
                  <a:schemeClr val="bg1"/>
                </a:solidFill>
                <a:latin typeface="Barlow Semi Condensed" panose="00000506000000000000" pitchFamily="2" charset="0"/>
                <a:ea typeface="+mn-ea"/>
                <a:cs typeface="+mn-cs"/>
              </a:rPr>
              <a:t>L’ ÎLE-DE-FRANCE : UN TERRITOIRE VULNÉRABLE AUX INONDATIONS</a:t>
            </a:r>
          </a:p>
        </p:txBody>
      </p:sp>
      <p:sp>
        <p:nvSpPr>
          <p:cNvPr id="9" name="ZoneTexte 8"/>
          <p:cNvSpPr txBox="1"/>
          <p:nvPr userDrawn="1"/>
        </p:nvSpPr>
        <p:spPr>
          <a:xfrm>
            <a:off x="5499337" y="5067979"/>
            <a:ext cx="2741704" cy="107722"/>
          </a:xfrm>
          <a:prstGeom prst="rect">
            <a:avLst/>
          </a:prstGeom>
          <a:noFill/>
        </p:spPr>
        <p:txBody>
          <a:bodyPr wrap="none" lIns="36000" tIns="0" rIns="36000" bIns="0" rtlCol="0" anchor="ctr">
            <a:spAutoFit/>
          </a:bodyPr>
          <a:lstStyle/>
          <a:p>
            <a:r>
              <a:rPr lang="fr-FR" sz="700" dirty="0">
                <a:solidFill>
                  <a:srgbClr val="F5896C"/>
                </a:solidFill>
                <a:latin typeface="Barlow Semi Condensed" panose="00000506000000000000" pitchFamily="2" charset="0"/>
              </a:rPr>
              <a:t>FACE À LA CRUE : PRÉVENTION ET PRÉPARATION A TOUTES LES ÉCHELLES</a:t>
            </a:r>
          </a:p>
        </p:txBody>
      </p:sp>
      <p:sp>
        <p:nvSpPr>
          <p:cNvPr id="11" name="Espace réservé du pied de page 4"/>
          <p:cNvSpPr>
            <a:spLocks noGrp="1"/>
          </p:cNvSpPr>
          <p:nvPr>
            <p:ph type="ftr" sz="quarter" idx="3"/>
          </p:nvPr>
        </p:nvSpPr>
        <p:spPr>
          <a:xfrm>
            <a:off x="503237" y="5067979"/>
            <a:ext cx="2203095" cy="107722"/>
          </a:xfrm>
          <a:prstGeom prst="rect">
            <a:avLst/>
          </a:prstGeom>
          <a:noFill/>
        </p:spPr>
        <p:txBody>
          <a:bodyPr wrap="none" lIns="36000" tIns="0" rIns="36000" bIns="0" rtlCol="0" anchor="ctr">
            <a:spAutoFit/>
          </a:bodyPr>
          <a:lstStyle>
            <a:lvl1pPr>
              <a:defRPr lang="fr-FR" sz="700" kern="1200" dirty="0" smtClean="0">
                <a:solidFill>
                  <a:srgbClr val="F5896C"/>
                </a:solidFill>
                <a:latin typeface="Barlow Semi Condensed" panose="00000506000000000000" pitchFamily="2" charset="0"/>
                <a:ea typeface="+mn-ea"/>
                <a:cs typeface="+mn-cs"/>
              </a:defRPr>
            </a:lvl1pPr>
          </a:lstStyle>
          <a:p>
            <a:r>
              <a:rPr lang="fr-FR" dirty="0"/>
              <a:t>CULTURE GÉNÉRALE SUR LE BASSIN VERSANT DE LA SEINE</a:t>
            </a:r>
          </a:p>
        </p:txBody>
      </p:sp>
    </p:spTree>
    <p:extLst>
      <p:ext uri="{BB962C8B-B14F-4D97-AF65-F5344CB8AC3E}">
        <p14:creationId xmlns:p14="http://schemas.microsoft.com/office/powerpoint/2010/main" val="146905799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Lst>
  <p:hf sldNum="0" hdr="0" dt="0"/>
  <p:txStyles>
    <p:titleStyle>
      <a:lvl1pPr algn="l" defTabSz="540068" rtl="0" eaLnBrk="1" latinLnBrk="0" hangingPunct="1">
        <a:lnSpc>
          <a:spcPct val="90000"/>
        </a:lnSpc>
        <a:spcBef>
          <a:spcPct val="0"/>
        </a:spcBef>
        <a:buNone/>
        <a:defRPr sz="2000" kern="1200" cap="all" baseline="0">
          <a:solidFill>
            <a:schemeClr val="tx2"/>
          </a:solidFill>
          <a:latin typeface="Barlow Semi Condensed" panose="00000506000000000000" pitchFamily="2" charset="0"/>
          <a:ea typeface="+mj-ea"/>
          <a:cs typeface="+mj-cs"/>
        </a:defRPr>
      </a:lvl1pPr>
    </p:titleStyle>
    <p:bodyStyle>
      <a:lvl1pPr marL="0" indent="0" algn="l" defTabSz="540068" rtl="0" eaLnBrk="1" latinLnBrk="0" hangingPunct="1">
        <a:lnSpc>
          <a:spcPct val="100000"/>
        </a:lnSpc>
        <a:spcBef>
          <a:spcPts val="0"/>
        </a:spcBef>
        <a:buFontTx/>
        <a:buNone/>
        <a:defRPr sz="2200" kern="1200" cap="all" baseline="0">
          <a:solidFill>
            <a:schemeClr val="tx1"/>
          </a:solidFill>
          <a:latin typeface="Barlow Semi Condensed" panose="00000506000000000000" pitchFamily="2" charset="0"/>
          <a:ea typeface="+mn-ea"/>
          <a:cs typeface="+mn-cs"/>
        </a:defRPr>
      </a:lvl1pPr>
      <a:lvl2pPr marL="0" indent="0" algn="l" defTabSz="540068" rtl="0" eaLnBrk="1" latinLnBrk="0" hangingPunct="1">
        <a:lnSpc>
          <a:spcPct val="100000"/>
        </a:lnSpc>
        <a:spcBef>
          <a:spcPts val="0"/>
        </a:spcBef>
        <a:buFontTx/>
        <a:buNone/>
        <a:defRPr sz="1418" kern="1200">
          <a:solidFill>
            <a:schemeClr val="tx1"/>
          </a:solidFill>
          <a:latin typeface="Barlow Semi Condensed" panose="00000506000000000000" pitchFamily="2" charset="0"/>
          <a:ea typeface="+mn-ea"/>
          <a:cs typeface="+mn-cs"/>
        </a:defRPr>
      </a:lvl2pPr>
      <a:lvl3pPr marL="0" indent="0" algn="l" defTabSz="540068" rtl="0" eaLnBrk="1" latinLnBrk="0" hangingPunct="1">
        <a:lnSpc>
          <a:spcPct val="100000"/>
        </a:lnSpc>
        <a:spcBef>
          <a:spcPts val="0"/>
        </a:spcBef>
        <a:buFontTx/>
        <a:buNone/>
        <a:defRPr sz="1181" kern="1200">
          <a:solidFill>
            <a:schemeClr val="tx1"/>
          </a:solidFill>
          <a:latin typeface="Barlow Semi Condensed" panose="00000506000000000000" pitchFamily="2" charset="0"/>
          <a:ea typeface="+mn-ea"/>
          <a:cs typeface="+mn-cs"/>
        </a:defRPr>
      </a:lvl3pPr>
      <a:lvl4pPr marL="0" indent="0" algn="l" defTabSz="540068" rtl="0" eaLnBrk="1" latinLnBrk="0" hangingPunct="1">
        <a:lnSpc>
          <a:spcPct val="100000"/>
        </a:lnSpc>
        <a:spcBef>
          <a:spcPts val="0"/>
        </a:spcBef>
        <a:buFontTx/>
        <a:buNone/>
        <a:defRPr sz="1063" kern="1200">
          <a:solidFill>
            <a:schemeClr val="tx1"/>
          </a:solidFill>
          <a:latin typeface="Barlow Semi Condensed" panose="00000506000000000000" pitchFamily="2" charset="0"/>
          <a:ea typeface="+mn-ea"/>
          <a:cs typeface="+mn-cs"/>
        </a:defRPr>
      </a:lvl4pPr>
      <a:lvl5pPr marL="0" indent="0" algn="l" defTabSz="540068" rtl="0" eaLnBrk="1" latinLnBrk="0" hangingPunct="1">
        <a:lnSpc>
          <a:spcPct val="100000"/>
        </a:lnSpc>
        <a:spcBef>
          <a:spcPts val="0"/>
        </a:spcBef>
        <a:buFontTx/>
        <a:buNone/>
        <a:defRPr sz="1063" kern="1200">
          <a:solidFill>
            <a:schemeClr val="tx1"/>
          </a:solidFill>
          <a:latin typeface="Barlow Semi Condensed" panose="00000506000000000000" pitchFamily="2" charset="0"/>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p:bodyStyle>
    <p:otherStyle>
      <a:defPPr>
        <a:defRPr lang="fr-FR"/>
      </a:defPPr>
      <a:lvl1pPr marL="0" algn="l" defTabSz="540068" rtl="0" eaLnBrk="1" latinLnBrk="0" hangingPunct="1">
        <a:defRPr sz="1063" kern="1200">
          <a:solidFill>
            <a:schemeClr val="tx1"/>
          </a:solidFill>
          <a:latin typeface="+mn-lt"/>
          <a:ea typeface="+mn-ea"/>
          <a:cs typeface="+mn-cs"/>
        </a:defRPr>
      </a:lvl1pPr>
      <a:lvl2pPr marL="270034" algn="l" defTabSz="540068" rtl="0" eaLnBrk="1" latinLnBrk="0" hangingPunct="1">
        <a:defRPr sz="1063" kern="1200">
          <a:solidFill>
            <a:schemeClr val="tx1"/>
          </a:solidFill>
          <a:latin typeface="+mn-lt"/>
          <a:ea typeface="+mn-ea"/>
          <a:cs typeface="+mn-cs"/>
        </a:defRPr>
      </a:lvl2pPr>
      <a:lvl3pPr marL="540068" algn="l" defTabSz="540068" rtl="0" eaLnBrk="1" latinLnBrk="0" hangingPunct="1">
        <a:defRPr sz="1063" kern="1200">
          <a:solidFill>
            <a:schemeClr val="tx1"/>
          </a:solidFill>
          <a:latin typeface="+mn-lt"/>
          <a:ea typeface="+mn-ea"/>
          <a:cs typeface="+mn-cs"/>
        </a:defRPr>
      </a:lvl3pPr>
      <a:lvl4pPr marL="810101" algn="l" defTabSz="540068" rtl="0" eaLnBrk="1" latinLnBrk="0" hangingPunct="1">
        <a:defRPr sz="1063" kern="1200">
          <a:solidFill>
            <a:schemeClr val="tx1"/>
          </a:solidFill>
          <a:latin typeface="+mn-lt"/>
          <a:ea typeface="+mn-ea"/>
          <a:cs typeface="+mn-cs"/>
        </a:defRPr>
      </a:lvl4pPr>
      <a:lvl5pPr marL="1080135" algn="l" defTabSz="540068" rtl="0" eaLnBrk="1" latinLnBrk="0" hangingPunct="1">
        <a:defRPr sz="1063" kern="1200">
          <a:solidFill>
            <a:schemeClr val="tx1"/>
          </a:solidFill>
          <a:latin typeface="+mn-lt"/>
          <a:ea typeface="+mn-ea"/>
          <a:cs typeface="+mn-cs"/>
        </a:defRPr>
      </a:lvl5pPr>
      <a:lvl6pPr marL="1350169" algn="l" defTabSz="540068" rtl="0" eaLnBrk="1" latinLnBrk="0" hangingPunct="1">
        <a:defRPr sz="1063" kern="1200">
          <a:solidFill>
            <a:schemeClr val="tx1"/>
          </a:solidFill>
          <a:latin typeface="+mn-lt"/>
          <a:ea typeface="+mn-ea"/>
          <a:cs typeface="+mn-cs"/>
        </a:defRPr>
      </a:lvl6pPr>
      <a:lvl7pPr marL="1620203" algn="l" defTabSz="540068" rtl="0" eaLnBrk="1" latinLnBrk="0" hangingPunct="1">
        <a:defRPr sz="1063" kern="1200">
          <a:solidFill>
            <a:schemeClr val="tx1"/>
          </a:solidFill>
          <a:latin typeface="+mn-lt"/>
          <a:ea typeface="+mn-ea"/>
          <a:cs typeface="+mn-cs"/>
        </a:defRPr>
      </a:lvl7pPr>
      <a:lvl8pPr marL="1890236" algn="l" defTabSz="540068" rtl="0" eaLnBrk="1" latinLnBrk="0" hangingPunct="1">
        <a:defRPr sz="1063" kern="1200">
          <a:solidFill>
            <a:schemeClr val="tx1"/>
          </a:solidFill>
          <a:latin typeface="+mn-lt"/>
          <a:ea typeface="+mn-ea"/>
          <a:cs typeface="+mn-cs"/>
        </a:defRPr>
      </a:lvl8pPr>
      <a:lvl9pPr marL="2160270" algn="l" defTabSz="540068" rtl="0" eaLnBrk="1" latinLnBrk="0" hangingPunct="1">
        <a:defRPr sz="106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4">
          <p15:clr>
            <a:srgbClr val="F26B43"/>
          </p15:clr>
        </p15:guide>
        <p15:guide id="2" orient="horz" pos="1701">
          <p15:clr>
            <a:srgbClr val="F26B43"/>
          </p15:clr>
        </p15:guide>
        <p15:guide id="3" pos="317">
          <p15:clr>
            <a:srgbClr val="F26B43"/>
          </p15:clr>
        </p15:guide>
        <p15:guide id="4" pos="5352">
          <p15:clr>
            <a:srgbClr val="F26B43"/>
          </p15:clr>
        </p15:guide>
        <p15:guide id="5" orient="horz" pos="658">
          <p15:clr>
            <a:srgbClr val="F26B43"/>
          </p15:clr>
        </p15:guide>
        <p15:guide id="6" pos="2245">
          <p15:clr>
            <a:srgbClr val="F26B43"/>
          </p15:clr>
        </p15:guide>
        <p15:guide id="7" orient="horz" pos="2971">
          <p15:clr>
            <a:srgbClr val="F26B43"/>
          </p15:clr>
        </p15:guide>
        <p15:guide id="8" pos="54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3672000" cy="486063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4" name="Rectangle 3"/>
          <p:cNvSpPr/>
          <p:nvPr userDrawn="1"/>
        </p:nvSpPr>
        <p:spPr>
          <a:xfrm>
            <a:off x="0" y="4860637"/>
            <a:ext cx="8999538"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Barlow Semi Condensed" panose="00000506000000000000" pitchFamily="2" charset="0"/>
            </a:endParaRPr>
          </a:p>
        </p:txBody>
      </p:sp>
      <p:sp>
        <p:nvSpPr>
          <p:cNvPr id="2" name="Espace réservé du titre 1"/>
          <p:cNvSpPr>
            <a:spLocks noGrp="1"/>
          </p:cNvSpPr>
          <p:nvPr>
            <p:ph type="title"/>
          </p:nvPr>
        </p:nvSpPr>
        <p:spPr>
          <a:xfrm>
            <a:off x="503237" y="180057"/>
            <a:ext cx="3060000" cy="666423"/>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03237" y="1053822"/>
            <a:ext cx="3060000" cy="3662740"/>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userDrawn="1"/>
        </p:nvPicPr>
        <p:blipFill rotWithShape="1">
          <a:blip r:embed="rId6" cstate="print">
            <a:extLst>
              <a:ext uri="{28A0092B-C50C-407E-A947-70E740481C1C}">
                <a14:useLocalDpi xmlns:a14="http://schemas.microsoft.com/office/drawing/2010/main"/>
              </a:ext>
            </a:extLst>
          </a:blip>
          <a:srcRect l="23544" t="18667" r="23544" b="18667"/>
          <a:stretch/>
        </p:blipFill>
        <p:spPr>
          <a:xfrm>
            <a:off x="8343536" y="4536541"/>
            <a:ext cx="432000" cy="654967"/>
          </a:xfrm>
          <a:prstGeom prst="rect">
            <a:avLst/>
          </a:prstGeom>
        </p:spPr>
      </p:pic>
      <p:sp>
        <p:nvSpPr>
          <p:cNvPr id="8" name="ZoneTexte 7"/>
          <p:cNvSpPr txBox="1"/>
          <p:nvPr userDrawn="1"/>
        </p:nvSpPr>
        <p:spPr>
          <a:xfrm>
            <a:off x="2818545" y="5067979"/>
            <a:ext cx="2435529" cy="107722"/>
          </a:xfrm>
          <a:prstGeom prst="rect">
            <a:avLst/>
          </a:prstGeom>
          <a:noFill/>
        </p:spPr>
        <p:txBody>
          <a:bodyPr wrap="none" lIns="36000" tIns="0" rIns="36000" bIns="0" rtlCol="0" anchor="ctr">
            <a:spAutoFit/>
          </a:bodyPr>
          <a:lstStyle/>
          <a:p>
            <a:r>
              <a:rPr lang="fr-FR" sz="700" dirty="0">
                <a:solidFill>
                  <a:srgbClr val="F5896C"/>
                </a:solidFill>
                <a:latin typeface="Barlow Semi Condensed" panose="00000506000000000000" pitchFamily="2" charset="0"/>
              </a:rPr>
              <a:t>L’ ÎLE-DE-FRANCE : UN TERRITOIRE VULNÉRABLE AUX INONDATIONS</a:t>
            </a:r>
          </a:p>
        </p:txBody>
      </p:sp>
      <p:sp>
        <p:nvSpPr>
          <p:cNvPr id="9" name="ZoneTexte 8"/>
          <p:cNvSpPr txBox="1"/>
          <p:nvPr userDrawn="1"/>
        </p:nvSpPr>
        <p:spPr>
          <a:xfrm>
            <a:off x="5499337" y="5067979"/>
            <a:ext cx="2741704" cy="107722"/>
          </a:xfrm>
          <a:prstGeom prst="rect">
            <a:avLst/>
          </a:prstGeom>
          <a:noFill/>
        </p:spPr>
        <p:txBody>
          <a:bodyPr wrap="none" lIns="36000" tIns="0" rIns="36000" bIns="0" rtlCol="0" anchor="ctr">
            <a:spAutoFit/>
          </a:bodyPr>
          <a:lstStyle/>
          <a:p>
            <a:pPr marL="0" algn="l" defTabSz="822869" rtl="0" eaLnBrk="1" latinLnBrk="0" hangingPunct="1"/>
            <a:r>
              <a:rPr lang="fr-FR" sz="700" kern="1200" dirty="0">
                <a:solidFill>
                  <a:schemeClr val="bg1"/>
                </a:solidFill>
                <a:latin typeface="Barlow Semi Condensed" panose="00000506000000000000" pitchFamily="2" charset="0"/>
                <a:ea typeface="+mn-ea"/>
                <a:cs typeface="+mn-cs"/>
              </a:rPr>
              <a:t>FACE À LA CRUE : PRÉVENTION ET PRÉPARATION A TOUTES LES ÉCHELLES</a:t>
            </a:r>
          </a:p>
        </p:txBody>
      </p:sp>
      <p:sp>
        <p:nvSpPr>
          <p:cNvPr id="11" name="Espace réservé du pied de page 4"/>
          <p:cNvSpPr>
            <a:spLocks noGrp="1"/>
          </p:cNvSpPr>
          <p:nvPr>
            <p:ph type="ftr" sz="quarter" idx="3"/>
          </p:nvPr>
        </p:nvSpPr>
        <p:spPr>
          <a:xfrm>
            <a:off x="503237" y="5067979"/>
            <a:ext cx="2203095" cy="107722"/>
          </a:xfrm>
          <a:prstGeom prst="rect">
            <a:avLst/>
          </a:prstGeom>
          <a:noFill/>
        </p:spPr>
        <p:txBody>
          <a:bodyPr wrap="none" lIns="36000" tIns="0" rIns="36000" bIns="0" rtlCol="0" anchor="ctr">
            <a:spAutoFit/>
          </a:bodyPr>
          <a:lstStyle>
            <a:lvl1pPr>
              <a:defRPr lang="fr-FR" sz="700" kern="1200" dirty="0" smtClean="0">
                <a:solidFill>
                  <a:srgbClr val="F5896C"/>
                </a:solidFill>
                <a:latin typeface="Barlow Semi Condensed" panose="00000506000000000000" pitchFamily="2" charset="0"/>
                <a:ea typeface="+mn-ea"/>
                <a:cs typeface="+mn-cs"/>
              </a:defRPr>
            </a:lvl1pPr>
          </a:lstStyle>
          <a:p>
            <a:r>
              <a:rPr lang="fr-FR" dirty="0"/>
              <a:t>CULTURE GÉNÉRALE SUR LE BASSIN VERSANT DE LA SEINE</a:t>
            </a:r>
          </a:p>
        </p:txBody>
      </p:sp>
    </p:spTree>
    <p:extLst>
      <p:ext uri="{BB962C8B-B14F-4D97-AF65-F5344CB8AC3E}">
        <p14:creationId xmlns:p14="http://schemas.microsoft.com/office/powerpoint/2010/main" val="29779633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hf sldNum="0" hdr="0" dt="0"/>
  <p:txStyles>
    <p:titleStyle>
      <a:lvl1pPr algn="l" defTabSz="540068" rtl="0" eaLnBrk="1" latinLnBrk="0" hangingPunct="1">
        <a:lnSpc>
          <a:spcPct val="90000"/>
        </a:lnSpc>
        <a:spcBef>
          <a:spcPct val="0"/>
        </a:spcBef>
        <a:buNone/>
        <a:defRPr sz="2000" kern="1200" cap="all" baseline="0">
          <a:solidFill>
            <a:schemeClr val="tx2"/>
          </a:solidFill>
          <a:latin typeface="Barlow Semi Condensed" panose="00000506000000000000" pitchFamily="2" charset="0"/>
          <a:ea typeface="+mj-ea"/>
          <a:cs typeface="+mj-cs"/>
        </a:defRPr>
      </a:lvl1pPr>
    </p:titleStyle>
    <p:bodyStyle>
      <a:lvl1pPr marL="0" indent="0" algn="l" defTabSz="540068" rtl="0" eaLnBrk="1" latinLnBrk="0" hangingPunct="1">
        <a:lnSpc>
          <a:spcPct val="100000"/>
        </a:lnSpc>
        <a:spcBef>
          <a:spcPts val="0"/>
        </a:spcBef>
        <a:buFontTx/>
        <a:buNone/>
        <a:defRPr sz="2200" kern="1200" cap="all" baseline="0">
          <a:solidFill>
            <a:schemeClr val="tx1"/>
          </a:solidFill>
          <a:latin typeface="Barlow Semi Condensed" panose="00000506000000000000" pitchFamily="2" charset="0"/>
          <a:ea typeface="+mn-ea"/>
          <a:cs typeface="+mn-cs"/>
        </a:defRPr>
      </a:lvl1pPr>
      <a:lvl2pPr marL="0" indent="0" algn="l" defTabSz="540068" rtl="0" eaLnBrk="1" latinLnBrk="0" hangingPunct="1">
        <a:lnSpc>
          <a:spcPct val="100000"/>
        </a:lnSpc>
        <a:spcBef>
          <a:spcPts val="0"/>
        </a:spcBef>
        <a:buFontTx/>
        <a:buNone/>
        <a:defRPr sz="1418" kern="1200">
          <a:solidFill>
            <a:schemeClr val="tx1"/>
          </a:solidFill>
          <a:latin typeface="Barlow Semi Condensed" panose="00000506000000000000" pitchFamily="2" charset="0"/>
          <a:ea typeface="+mn-ea"/>
          <a:cs typeface="+mn-cs"/>
        </a:defRPr>
      </a:lvl2pPr>
      <a:lvl3pPr marL="0" indent="0" algn="l" defTabSz="540068" rtl="0" eaLnBrk="1" latinLnBrk="0" hangingPunct="1">
        <a:lnSpc>
          <a:spcPct val="100000"/>
        </a:lnSpc>
        <a:spcBef>
          <a:spcPts val="0"/>
        </a:spcBef>
        <a:buFontTx/>
        <a:buNone/>
        <a:defRPr sz="1181" kern="1200">
          <a:solidFill>
            <a:schemeClr val="tx1"/>
          </a:solidFill>
          <a:latin typeface="Barlow Semi Condensed" panose="00000506000000000000" pitchFamily="2" charset="0"/>
          <a:ea typeface="+mn-ea"/>
          <a:cs typeface="+mn-cs"/>
        </a:defRPr>
      </a:lvl3pPr>
      <a:lvl4pPr marL="0" indent="0" algn="l" defTabSz="540068" rtl="0" eaLnBrk="1" latinLnBrk="0" hangingPunct="1">
        <a:lnSpc>
          <a:spcPct val="100000"/>
        </a:lnSpc>
        <a:spcBef>
          <a:spcPts val="0"/>
        </a:spcBef>
        <a:buFontTx/>
        <a:buNone/>
        <a:defRPr sz="1063" kern="1200">
          <a:solidFill>
            <a:schemeClr val="tx1"/>
          </a:solidFill>
          <a:latin typeface="Barlow Semi Condensed" panose="00000506000000000000" pitchFamily="2" charset="0"/>
          <a:ea typeface="+mn-ea"/>
          <a:cs typeface="+mn-cs"/>
        </a:defRPr>
      </a:lvl4pPr>
      <a:lvl5pPr marL="0" indent="0" algn="l" defTabSz="540068" rtl="0" eaLnBrk="1" latinLnBrk="0" hangingPunct="1">
        <a:lnSpc>
          <a:spcPct val="100000"/>
        </a:lnSpc>
        <a:spcBef>
          <a:spcPts val="0"/>
        </a:spcBef>
        <a:buFontTx/>
        <a:buNone/>
        <a:defRPr sz="1063" kern="1200">
          <a:solidFill>
            <a:schemeClr val="tx1"/>
          </a:solidFill>
          <a:latin typeface="Barlow Semi Condensed" panose="00000506000000000000" pitchFamily="2" charset="0"/>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p:bodyStyle>
    <p:otherStyle>
      <a:defPPr>
        <a:defRPr lang="fr-FR"/>
      </a:defPPr>
      <a:lvl1pPr marL="0" algn="l" defTabSz="540068" rtl="0" eaLnBrk="1" latinLnBrk="0" hangingPunct="1">
        <a:defRPr sz="1063" kern="1200">
          <a:solidFill>
            <a:schemeClr val="tx1"/>
          </a:solidFill>
          <a:latin typeface="+mn-lt"/>
          <a:ea typeface="+mn-ea"/>
          <a:cs typeface="+mn-cs"/>
        </a:defRPr>
      </a:lvl1pPr>
      <a:lvl2pPr marL="270034" algn="l" defTabSz="540068" rtl="0" eaLnBrk="1" latinLnBrk="0" hangingPunct="1">
        <a:defRPr sz="1063" kern="1200">
          <a:solidFill>
            <a:schemeClr val="tx1"/>
          </a:solidFill>
          <a:latin typeface="+mn-lt"/>
          <a:ea typeface="+mn-ea"/>
          <a:cs typeface="+mn-cs"/>
        </a:defRPr>
      </a:lvl2pPr>
      <a:lvl3pPr marL="540068" algn="l" defTabSz="540068" rtl="0" eaLnBrk="1" latinLnBrk="0" hangingPunct="1">
        <a:defRPr sz="1063" kern="1200">
          <a:solidFill>
            <a:schemeClr val="tx1"/>
          </a:solidFill>
          <a:latin typeface="+mn-lt"/>
          <a:ea typeface="+mn-ea"/>
          <a:cs typeface="+mn-cs"/>
        </a:defRPr>
      </a:lvl3pPr>
      <a:lvl4pPr marL="810101" algn="l" defTabSz="540068" rtl="0" eaLnBrk="1" latinLnBrk="0" hangingPunct="1">
        <a:defRPr sz="1063" kern="1200">
          <a:solidFill>
            <a:schemeClr val="tx1"/>
          </a:solidFill>
          <a:latin typeface="+mn-lt"/>
          <a:ea typeface="+mn-ea"/>
          <a:cs typeface="+mn-cs"/>
        </a:defRPr>
      </a:lvl4pPr>
      <a:lvl5pPr marL="1080135" algn="l" defTabSz="540068" rtl="0" eaLnBrk="1" latinLnBrk="0" hangingPunct="1">
        <a:defRPr sz="1063" kern="1200">
          <a:solidFill>
            <a:schemeClr val="tx1"/>
          </a:solidFill>
          <a:latin typeface="+mn-lt"/>
          <a:ea typeface="+mn-ea"/>
          <a:cs typeface="+mn-cs"/>
        </a:defRPr>
      </a:lvl5pPr>
      <a:lvl6pPr marL="1350169" algn="l" defTabSz="540068" rtl="0" eaLnBrk="1" latinLnBrk="0" hangingPunct="1">
        <a:defRPr sz="1063" kern="1200">
          <a:solidFill>
            <a:schemeClr val="tx1"/>
          </a:solidFill>
          <a:latin typeface="+mn-lt"/>
          <a:ea typeface="+mn-ea"/>
          <a:cs typeface="+mn-cs"/>
        </a:defRPr>
      </a:lvl6pPr>
      <a:lvl7pPr marL="1620203" algn="l" defTabSz="540068" rtl="0" eaLnBrk="1" latinLnBrk="0" hangingPunct="1">
        <a:defRPr sz="1063" kern="1200">
          <a:solidFill>
            <a:schemeClr val="tx1"/>
          </a:solidFill>
          <a:latin typeface="+mn-lt"/>
          <a:ea typeface="+mn-ea"/>
          <a:cs typeface="+mn-cs"/>
        </a:defRPr>
      </a:lvl7pPr>
      <a:lvl8pPr marL="1890236" algn="l" defTabSz="540068" rtl="0" eaLnBrk="1" latinLnBrk="0" hangingPunct="1">
        <a:defRPr sz="1063" kern="1200">
          <a:solidFill>
            <a:schemeClr val="tx1"/>
          </a:solidFill>
          <a:latin typeface="+mn-lt"/>
          <a:ea typeface="+mn-ea"/>
          <a:cs typeface="+mn-cs"/>
        </a:defRPr>
      </a:lvl8pPr>
      <a:lvl9pPr marL="2160270" algn="l" defTabSz="540068" rtl="0" eaLnBrk="1" latinLnBrk="0" hangingPunct="1">
        <a:defRPr sz="106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4">
          <p15:clr>
            <a:srgbClr val="F26B43"/>
          </p15:clr>
        </p15:guide>
        <p15:guide id="2" orient="horz" pos="1701">
          <p15:clr>
            <a:srgbClr val="F26B43"/>
          </p15:clr>
        </p15:guide>
        <p15:guide id="3" pos="317">
          <p15:clr>
            <a:srgbClr val="F26B43"/>
          </p15:clr>
        </p15:guide>
        <p15:guide id="4" pos="5352">
          <p15:clr>
            <a:srgbClr val="F26B43"/>
          </p15:clr>
        </p15:guide>
        <p15:guide id="5" orient="horz" pos="658">
          <p15:clr>
            <a:srgbClr val="F26B43"/>
          </p15:clr>
        </p15:guide>
        <p15:guide id="6" pos="2245">
          <p15:clr>
            <a:srgbClr val="F26B43"/>
          </p15:clr>
        </p15:guide>
        <p15:guide id="7" orient="horz" pos="2971">
          <p15:clr>
            <a:srgbClr val="F26B43"/>
          </p15:clr>
        </p15:guide>
        <p15:guide id="8" pos="542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5112675"/>
            <a:ext cx="8999538" cy="28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dirty="0">
              <a:latin typeface="Barlow Semi Condensed" panose="00000506000000000000" pitchFamily="2" charset="0"/>
            </a:endParaRPr>
          </a:p>
        </p:txBody>
      </p:sp>
      <p:sp>
        <p:nvSpPr>
          <p:cNvPr id="2" name="Espace réservé du titre 1"/>
          <p:cNvSpPr>
            <a:spLocks noGrp="1"/>
          </p:cNvSpPr>
          <p:nvPr>
            <p:ph type="title"/>
          </p:nvPr>
        </p:nvSpPr>
        <p:spPr>
          <a:xfrm>
            <a:off x="539749" y="557749"/>
            <a:ext cx="7920039" cy="306384"/>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39749" y="1368425"/>
            <a:ext cx="3600000" cy="3465396"/>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8424242" y="4912963"/>
            <a:ext cx="308681" cy="468000"/>
          </a:xfrm>
          <a:prstGeom prst="rect">
            <a:avLst/>
          </a:prstGeom>
        </p:spPr>
      </p:pic>
      <p:sp>
        <p:nvSpPr>
          <p:cNvPr id="11" name="ZoneTexte 10"/>
          <p:cNvSpPr txBox="1"/>
          <p:nvPr userDrawn="1"/>
        </p:nvSpPr>
        <p:spPr>
          <a:xfrm>
            <a:off x="539329" y="5175909"/>
            <a:ext cx="276285" cy="153888"/>
          </a:xfrm>
          <a:prstGeom prst="rect">
            <a:avLst/>
          </a:prstGeom>
          <a:noFill/>
        </p:spPr>
        <p:txBody>
          <a:bodyPr wrap="none" lIns="36000" tIns="0" rIns="36000" bIns="0" rtlCol="0" anchor="ctr">
            <a:spAutoFit/>
          </a:bodyPr>
          <a:lstStyle/>
          <a:p>
            <a:pPr algn="l"/>
            <a:fld id="{F31F470A-E36C-4840-94A0-4C3E1E252F59}" type="slidenum">
              <a:rPr lang="fr-FR" sz="1000" b="1" smtClean="0">
                <a:solidFill>
                  <a:schemeClr val="bg1"/>
                </a:solidFill>
                <a:latin typeface="Barlow Semi Condensed" panose="00000506000000000000" pitchFamily="2" charset="0"/>
              </a:rPr>
              <a:pPr algn="l"/>
              <a:t>‹N°›</a:t>
            </a:fld>
            <a:endParaRPr lang="fr-FR" sz="1000" b="1"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246001801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506241" rtl="0" eaLnBrk="1" latinLnBrk="0" hangingPunct="1">
        <a:lnSpc>
          <a:spcPct val="90000"/>
        </a:lnSpc>
        <a:spcBef>
          <a:spcPct val="0"/>
        </a:spcBef>
        <a:buNone/>
        <a:defRPr sz="2000" b="1" kern="1200" cap="all" baseline="0">
          <a:solidFill>
            <a:schemeClr val="tx1"/>
          </a:solidFill>
          <a:latin typeface="Barlow Semi Condensed" panose="00000506000000000000" pitchFamily="2" charset="0"/>
          <a:ea typeface="+mj-ea"/>
          <a:cs typeface="+mj-cs"/>
        </a:defRPr>
      </a:lvl1pPr>
    </p:titleStyle>
    <p:bodyStyle>
      <a:lvl1pPr marL="0" indent="0" algn="l" defTabSz="506241" rtl="0" eaLnBrk="1" latinLnBrk="0" hangingPunct="1">
        <a:lnSpc>
          <a:spcPct val="90000"/>
        </a:lnSpc>
        <a:spcBef>
          <a:spcPts val="0"/>
        </a:spcBef>
        <a:buFontTx/>
        <a:buNone/>
        <a:defRPr sz="1800" kern="1200" cap="all" baseline="0">
          <a:solidFill>
            <a:schemeClr val="tx2"/>
          </a:solidFill>
          <a:latin typeface="Barlow Semi Condensed" panose="00000506000000000000" pitchFamily="2" charset="0"/>
          <a:ea typeface="+mn-ea"/>
          <a:cs typeface="+mn-cs"/>
        </a:defRPr>
      </a:lvl1pPr>
      <a:lvl2pPr marL="0" indent="0" algn="l" defTabSz="506241" rtl="0" eaLnBrk="1" latinLnBrk="0" hangingPunct="1">
        <a:lnSpc>
          <a:spcPct val="100000"/>
        </a:lnSpc>
        <a:spcBef>
          <a:spcPts val="1000"/>
        </a:spcBef>
        <a:buFontTx/>
        <a:buNone/>
        <a:defRPr sz="1200" b="1" kern="1200">
          <a:solidFill>
            <a:schemeClr val="tx2"/>
          </a:solidFill>
          <a:latin typeface="Barlow Semi Condensed" panose="00000506000000000000" pitchFamily="2" charset="0"/>
          <a:ea typeface="+mn-ea"/>
          <a:cs typeface="+mn-cs"/>
        </a:defRPr>
      </a:lvl2pPr>
      <a:lvl3pPr marL="0" indent="0" algn="l" defTabSz="506241" rtl="0" eaLnBrk="1" latinLnBrk="0" hangingPunct="1">
        <a:lnSpc>
          <a:spcPct val="100000"/>
        </a:lnSpc>
        <a:spcBef>
          <a:spcPts val="0"/>
        </a:spcBef>
        <a:buFontTx/>
        <a:buNone/>
        <a:defRPr sz="1200" kern="1200">
          <a:solidFill>
            <a:schemeClr val="tx1"/>
          </a:solidFill>
          <a:latin typeface="Barlow Semi Condensed" panose="00000506000000000000" pitchFamily="2" charset="0"/>
          <a:ea typeface="+mn-ea"/>
          <a:cs typeface="+mn-cs"/>
        </a:defRPr>
      </a:lvl3pPr>
      <a:lvl4pPr marL="108000" indent="-108000" algn="l" defTabSz="506241" rtl="0" eaLnBrk="1" latinLnBrk="0" hangingPunct="1">
        <a:lnSpc>
          <a:spcPct val="100000"/>
        </a:lnSpc>
        <a:spcBef>
          <a:spcPts val="0"/>
        </a:spcBef>
        <a:buClr>
          <a:schemeClr val="tx2"/>
        </a:buClr>
        <a:buFont typeface="Symbol" panose="05050102010706020507" pitchFamily="18" charset="2"/>
        <a:buChar char="·"/>
        <a:defRPr sz="1200" kern="1200">
          <a:solidFill>
            <a:schemeClr val="tx1"/>
          </a:solidFill>
          <a:latin typeface="Barlow Semi Condensed" panose="00000506000000000000" pitchFamily="2" charset="0"/>
          <a:ea typeface="+mn-ea"/>
          <a:cs typeface="+mn-cs"/>
        </a:defRPr>
      </a:lvl4pPr>
      <a:lvl5pPr marL="252000" indent="-144000" algn="l" defTabSz="506241" rtl="0" eaLnBrk="1" latinLnBrk="0" hangingPunct="1">
        <a:lnSpc>
          <a:spcPct val="100000"/>
        </a:lnSpc>
        <a:spcBef>
          <a:spcPts val="0"/>
        </a:spcBef>
        <a:buSzPct val="80000"/>
        <a:buFont typeface="Wingdings 3" panose="05040102010807070707" pitchFamily="18" charset="2"/>
        <a:buChar char=""/>
        <a:defRPr sz="1200" kern="1200">
          <a:solidFill>
            <a:schemeClr val="tx2"/>
          </a:solidFill>
          <a:latin typeface="Barlow Semi Condensed" panose="00000506000000000000" pitchFamily="2" charset="0"/>
          <a:ea typeface="+mn-ea"/>
          <a:cs typeface="+mn-cs"/>
        </a:defRPr>
      </a:lvl5pPr>
      <a:lvl6pPr marL="1392163"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6pPr>
      <a:lvl7pPr marL="1645283"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7pPr>
      <a:lvl8pPr marL="1898404"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8pPr>
      <a:lvl9pPr marL="2151525"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9pPr>
    </p:bodyStyle>
    <p:otherStyle>
      <a:defPPr>
        <a:defRPr lang="fr-FR"/>
      </a:defPPr>
      <a:lvl1pPr marL="0" algn="l" defTabSz="506241" rtl="0" eaLnBrk="1" latinLnBrk="0" hangingPunct="1">
        <a:defRPr sz="997" kern="1200">
          <a:solidFill>
            <a:schemeClr val="tx1"/>
          </a:solidFill>
          <a:latin typeface="+mn-lt"/>
          <a:ea typeface="+mn-ea"/>
          <a:cs typeface="+mn-cs"/>
        </a:defRPr>
      </a:lvl1pPr>
      <a:lvl2pPr marL="253121" algn="l" defTabSz="506241" rtl="0" eaLnBrk="1" latinLnBrk="0" hangingPunct="1">
        <a:defRPr sz="997" kern="1200">
          <a:solidFill>
            <a:schemeClr val="tx1"/>
          </a:solidFill>
          <a:latin typeface="+mn-lt"/>
          <a:ea typeface="+mn-ea"/>
          <a:cs typeface="+mn-cs"/>
        </a:defRPr>
      </a:lvl2pPr>
      <a:lvl3pPr marL="506241" algn="l" defTabSz="506241" rtl="0" eaLnBrk="1" latinLnBrk="0" hangingPunct="1">
        <a:defRPr sz="997" kern="1200">
          <a:solidFill>
            <a:schemeClr val="tx1"/>
          </a:solidFill>
          <a:latin typeface="+mn-lt"/>
          <a:ea typeface="+mn-ea"/>
          <a:cs typeface="+mn-cs"/>
        </a:defRPr>
      </a:lvl3pPr>
      <a:lvl4pPr marL="759361" algn="l" defTabSz="506241" rtl="0" eaLnBrk="1" latinLnBrk="0" hangingPunct="1">
        <a:defRPr sz="997" kern="1200">
          <a:solidFill>
            <a:schemeClr val="tx1"/>
          </a:solidFill>
          <a:latin typeface="+mn-lt"/>
          <a:ea typeface="+mn-ea"/>
          <a:cs typeface="+mn-cs"/>
        </a:defRPr>
      </a:lvl4pPr>
      <a:lvl5pPr marL="1012482" algn="l" defTabSz="506241" rtl="0" eaLnBrk="1" latinLnBrk="0" hangingPunct="1">
        <a:defRPr sz="997" kern="1200">
          <a:solidFill>
            <a:schemeClr val="tx1"/>
          </a:solidFill>
          <a:latin typeface="+mn-lt"/>
          <a:ea typeface="+mn-ea"/>
          <a:cs typeface="+mn-cs"/>
        </a:defRPr>
      </a:lvl5pPr>
      <a:lvl6pPr marL="1265603" algn="l" defTabSz="506241" rtl="0" eaLnBrk="1" latinLnBrk="0" hangingPunct="1">
        <a:defRPr sz="997" kern="1200">
          <a:solidFill>
            <a:schemeClr val="tx1"/>
          </a:solidFill>
          <a:latin typeface="+mn-lt"/>
          <a:ea typeface="+mn-ea"/>
          <a:cs typeface="+mn-cs"/>
        </a:defRPr>
      </a:lvl6pPr>
      <a:lvl7pPr marL="1518724" algn="l" defTabSz="506241" rtl="0" eaLnBrk="1" latinLnBrk="0" hangingPunct="1">
        <a:defRPr sz="997" kern="1200">
          <a:solidFill>
            <a:schemeClr val="tx1"/>
          </a:solidFill>
          <a:latin typeface="+mn-lt"/>
          <a:ea typeface="+mn-ea"/>
          <a:cs typeface="+mn-cs"/>
        </a:defRPr>
      </a:lvl7pPr>
      <a:lvl8pPr marL="1771844" algn="l" defTabSz="506241" rtl="0" eaLnBrk="1" latinLnBrk="0" hangingPunct="1">
        <a:defRPr sz="997" kern="1200">
          <a:solidFill>
            <a:schemeClr val="tx1"/>
          </a:solidFill>
          <a:latin typeface="+mn-lt"/>
          <a:ea typeface="+mn-ea"/>
          <a:cs typeface="+mn-cs"/>
        </a:defRPr>
      </a:lvl8pPr>
      <a:lvl9pPr marL="2024965" algn="l" defTabSz="506241" rtl="0" eaLnBrk="1" latinLnBrk="0" hangingPunct="1">
        <a:defRPr sz="997"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329">
          <p15:clr>
            <a:srgbClr val="F26B43"/>
          </p15:clr>
        </p15:guide>
        <p15:guide id="1" orient="horz" pos="862">
          <p15:clr>
            <a:srgbClr val="F26B43"/>
          </p15:clr>
        </p15:guide>
        <p15:guide id="2" pos="340">
          <p15:clr>
            <a:srgbClr val="F26B43"/>
          </p15:clr>
        </p15:guide>
        <p15:guide id="3" orient="horz" pos="544">
          <p15:clr>
            <a:srgbClr val="F26B43"/>
          </p15:clr>
        </p15:guide>
        <p15:guide id="4" pos="2835">
          <p15:clr>
            <a:srgbClr val="F26B43"/>
          </p15:clr>
        </p15:guide>
        <p15:guide id="5" orient="horz" pos="306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5112675"/>
            <a:ext cx="8999538" cy="28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a:latin typeface="Barlow Semi Condensed" panose="00000506000000000000" pitchFamily="2" charset="0"/>
            </a:endParaRPr>
          </a:p>
        </p:txBody>
      </p:sp>
      <p:sp>
        <p:nvSpPr>
          <p:cNvPr id="2" name="Espace réservé du titre 1"/>
          <p:cNvSpPr>
            <a:spLocks noGrp="1"/>
          </p:cNvSpPr>
          <p:nvPr>
            <p:ph type="title"/>
          </p:nvPr>
        </p:nvSpPr>
        <p:spPr>
          <a:xfrm>
            <a:off x="539749" y="557749"/>
            <a:ext cx="7920039" cy="306384"/>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39749" y="1368425"/>
            <a:ext cx="3600000" cy="3465396"/>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8424242" y="4912963"/>
            <a:ext cx="308681" cy="468000"/>
          </a:xfrm>
          <a:prstGeom prst="rect">
            <a:avLst/>
          </a:prstGeom>
        </p:spPr>
      </p:pic>
      <p:sp>
        <p:nvSpPr>
          <p:cNvPr id="11" name="ZoneTexte 10"/>
          <p:cNvSpPr txBox="1"/>
          <p:nvPr userDrawn="1"/>
        </p:nvSpPr>
        <p:spPr>
          <a:xfrm>
            <a:off x="539329" y="5175909"/>
            <a:ext cx="276285" cy="153888"/>
          </a:xfrm>
          <a:prstGeom prst="rect">
            <a:avLst/>
          </a:prstGeom>
          <a:noFill/>
        </p:spPr>
        <p:txBody>
          <a:bodyPr wrap="none" lIns="36000" tIns="0" rIns="36000" bIns="0" rtlCol="0" anchor="ctr">
            <a:spAutoFit/>
          </a:bodyPr>
          <a:lstStyle/>
          <a:p>
            <a:pPr algn="l"/>
            <a:fld id="{F31F470A-E36C-4840-94A0-4C3E1E252F59}" type="slidenum">
              <a:rPr lang="fr-FR" sz="1000" b="1" smtClean="0">
                <a:solidFill>
                  <a:schemeClr val="bg1"/>
                </a:solidFill>
                <a:latin typeface="Barlow Semi Condensed" panose="00000506000000000000" pitchFamily="2" charset="0"/>
              </a:rPr>
              <a:pPr algn="l"/>
              <a:t>‹N°›</a:t>
            </a:fld>
            <a:endParaRPr lang="fr-FR" sz="1000" b="1"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368894303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Lst>
  <p:txStyles>
    <p:titleStyle>
      <a:lvl1pPr algn="l" defTabSz="506241" rtl="0" eaLnBrk="1" latinLnBrk="0" hangingPunct="1">
        <a:lnSpc>
          <a:spcPct val="90000"/>
        </a:lnSpc>
        <a:spcBef>
          <a:spcPct val="0"/>
        </a:spcBef>
        <a:buNone/>
        <a:defRPr sz="2000" b="1" kern="1200" cap="all" baseline="0">
          <a:solidFill>
            <a:schemeClr val="tx1"/>
          </a:solidFill>
          <a:latin typeface="Barlow Semi Condensed" panose="00000506000000000000" pitchFamily="2" charset="0"/>
          <a:ea typeface="+mj-ea"/>
          <a:cs typeface="+mj-cs"/>
        </a:defRPr>
      </a:lvl1pPr>
    </p:titleStyle>
    <p:bodyStyle>
      <a:lvl1pPr marL="0" indent="0" algn="l" defTabSz="506241" rtl="0" eaLnBrk="1" latinLnBrk="0" hangingPunct="1">
        <a:lnSpc>
          <a:spcPct val="90000"/>
        </a:lnSpc>
        <a:spcBef>
          <a:spcPts val="0"/>
        </a:spcBef>
        <a:buFontTx/>
        <a:buNone/>
        <a:defRPr sz="1800" kern="1200" cap="all" baseline="0">
          <a:solidFill>
            <a:schemeClr val="tx2"/>
          </a:solidFill>
          <a:latin typeface="Barlow Semi Condensed" panose="00000506000000000000" pitchFamily="2" charset="0"/>
          <a:ea typeface="+mn-ea"/>
          <a:cs typeface="+mn-cs"/>
        </a:defRPr>
      </a:lvl1pPr>
      <a:lvl2pPr marL="0" indent="0" algn="l" defTabSz="506241" rtl="0" eaLnBrk="1" latinLnBrk="0" hangingPunct="1">
        <a:lnSpc>
          <a:spcPct val="100000"/>
        </a:lnSpc>
        <a:spcBef>
          <a:spcPts val="1000"/>
        </a:spcBef>
        <a:buFontTx/>
        <a:buNone/>
        <a:defRPr sz="1200" b="1" kern="1200">
          <a:solidFill>
            <a:schemeClr val="tx2"/>
          </a:solidFill>
          <a:latin typeface="Barlow Semi Condensed" panose="00000506000000000000" pitchFamily="2" charset="0"/>
          <a:ea typeface="+mn-ea"/>
          <a:cs typeface="+mn-cs"/>
        </a:defRPr>
      </a:lvl2pPr>
      <a:lvl3pPr marL="0" indent="0" algn="l" defTabSz="506241" rtl="0" eaLnBrk="1" latinLnBrk="0" hangingPunct="1">
        <a:lnSpc>
          <a:spcPct val="100000"/>
        </a:lnSpc>
        <a:spcBef>
          <a:spcPts val="0"/>
        </a:spcBef>
        <a:buFontTx/>
        <a:buNone/>
        <a:defRPr sz="1200" kern="1200">
          <a:solidFill>
            <a:schemeClr val="tx1"/>
          </a:solidFill>
          <a:latin typeface="Barlow Semi Condensed" panose="00000506000000000000" pitchFamily="2" charset="0"/>
          <a:ea typeface="+mn-ea"/>
          <a:cs typeface="+mn-cs"/>
        </a:defRPr>
      </a:lvl3pPr>
      <a:lvl4pPr marL="108000" indent="-108000" algn="l" defTabSz="506241" rtl="0" eaLnBrk="1" latinLnBrk="0" hangingPunct="1">
        <a:lnSpc>
          <a:spcPct val="100000"/>
        </a:lnSpc>
        <a:spcBef>
          <a:spcPts val="0"/>
        </a:spcBef>
        <a:buClr>
          <a:schemeClr val="tx2"/>
        </a:buClr>
        <a:buFont typeface="Symbol" panose="05050102010706020507" pitchFamily="18" charset="2"/>
        <a:buChar char="·"/>
        <a:defRPr sz="1200" kern="1200">
          <a:solidFill>
            <a:schemeClr val="tx1"/>
          </a:solidFill>
          <a:latin typeface="Barlow Semi Condensed" panose="00000506000000000000" pitchFamily="2" charset="0"/>
          <a:ea typeface="+mn-ea"/>
          <a:cs typeface="+mn-cs"/>
        </a:defRPr>
      </a:lvl4pPr>
      <a:lvl5pPr marL="252000" indent="-144000" algn="l" defTabSz="506241" rtl="0" eaLnBrk="1" latinLnBrk="0" hangingPunct="1">
        <a:lnSpc>
          <a:spcPct val="100000"/>
        </a:lnSpc>
        <a:spcBef>
          <a:spcPts val="0"/>
        </a:spcBef>
        <a:buSzPct val="80000"/>
        <a:buFont typeface="Wingdings 3" panose="05040102010807070707" pitchFamily="18" charset="2"/>
        <a:buChar char=""/>
        <a:defRPr sz="1200" kern="1200">
          <a:solidFill>
            <a:schemeClr val="tx2"/>
          </a:solidFill>
          <a:latin typeface="Barlow Semi Condensed" panose="00000506000000000000" pitchFamily="2" charset="0"/>
          <a:ea typeface="+mn-ea"/>
          <a:cs typeface="+mn-cs"/>
        </a:defRPr>
      </a:lvl5pPr>
      <a:lvl6pPr marL="1392163"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6pPr>
      <a:lvl7pPr marL="1645283"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7pPr>
      <a:lvl8pPr marL="1898404"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8pPr>
      <a:lvl9pPr marL="2151525"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9pPr>
    </p:bodyStyle>
    <p:otherStyle>
      <a:defPPr>
        <a:defRPr lang="fr-FR"/>
      </a:defPPr>
      <a:lvl1pPr marL="0" algn="l" defTabSz="506241" rtl="0" eaLnBrk="1" latinLnBrk="0" hangingPunct="1">
        <a:defRPr sz="997" kern="1200">
          <a:solidFill>
            <a:schemeClr val="tx1"/>
          </a:solidFill>
          <a:latin typeface="+mn-lt"/>
          <a:ea typeface="+mn-ea"/>
          <a:cs typeface="+mn-cs"/>
        </a:defRPr>
      </a:lvl1pPr>
      <a:lvl2pPr marL="253121" algn="l" defTabSz="506241" rtl="0" eaLnBrk="1" latinLnBrk="0" hangingPunct="1">
        <a:defRPr sz="997" kern="1200">
          <a:solidFill>
            <a:schemeClr val="tx1"/>
          </a:solidFill>
          <a:latin typeface="+mn-lt"/>
          <a:ea typeface="+mn-ea"/>
          <a:cs typeface="+mn-cs"/>
        </a:defRPr>
      </a:lvl2pPr>
      <a:lvl3pPr marL="506241" algn="l" defTabSz="506241" rtl="0" eaLnBrk="1" latinLnBrk="0" hangingPunct="1">
        <a:defRPr sz="997" kern="1200">
          <a:solidFill>
            <a:schemeClr val="tx1"/>
          </a:solidFill>
          <a:latin typeface="+mn-lt"/>
          <a:ea typeface="+mn-ea"/>
          <a:cs typeface="+mn-cs"/>
        </a:defRPr>
      </a:lvl3pPr>
      <a:lvl4pPr marL="759361" algn="l" defTabSz="506241" rtl="0" eaLnBrk="1" latinLnBrk="0" hangingPunct="1">
        <a:defRPr sz="997" kern="1200">
          <a:solidFill>
            <a:schemeClr val="tx1"/>
          </a:solidFill>
          <a:latin typeface="+mn-lt"/>
          <a:ea typeface="+mn-ea"/>
          <a:cs typeface="+mn-cs"/>
        </a:defRPr>
      </a:lvl4pPr>
      <a:lvl5pPr marL="1012482" algn="l" defTabSz="506241" rtl="0" eaLnBrk="1" latinLnBrk="0" hangingPunct="1">
        <a:defRPr sz="997" kern="1200">
          <a:solidFill>
            <a:schemeClr val="tx1"/>
          </a:solidFill>
          <a:latin typeface="+mn-lt"/>
          <a:ea typeface="+mn-ea"/>
          <a:cs typeface="+mn-cs"/>
        </a:defRPr>
      </a:lvl5pPr>
      <a:lvl6pPr marL="1265603" algn="l" defTabSz="506241" rtl="0" eaLnBrk="1" latinLnBrk="0" hangingPunct="1">
        <a:defRPr sz="997" kern="1200">
          <a:solidFill>
            <a:schemeClr val="tx1"/>
          </a:solidFill>
          <a:latin typeface="+mn-lt"/>
          <a:ea typeface="+mn-ea"/>
          <a:cs typeface="+mn-cs"/>
        </a:defRPr>
      </a:lvl6pPr>
      <a:lvl7pPr marL="1518724" algn="l" defTabSz="506241" rtl="0" eaLnBrk="1" latinLnBrk="0" hangingPunct="1">
        <a:defRPr sz="997" kern="1200">
          <a:solidFill>
            <a:schemeClr val="tx1"/>
          </a:solidFill>
          <a:latin typeface="+mn-lt"/>
          <a:ea typeface="+mn-ea"/>
          <a:cs typeface="+mn-cs"/>
        </a:defRPr>
      </a:lvl7pPr>
      <a:lvl8pPr marL="1771844" algn="l" defTabSz="506241" rtl="0" eaLnBrk="1" latinLnBrk="0" hangingPunct="1">
        <a:defRPr sz="997" kern="1200">
          <a:solidFill>
            <a:schemeClr val="tx1"/>
          </a:solidFill>
          <a:latin typeface="+mn-lt"/>
          <a:ea typeface="+mn-ea"/>
          <a:cs typeface="+mn-cs"/>
        </a:defRPr>
      </a:lvl8pPr>
      <a:lvl9pPr marL="2024965" algn="l" defTabSz="506241" rtl="0" eaLnBrk="1" latinLnBrk="0" hangingPunct="1">
        <a:defRPr sz="997"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329">
          <p15:clr>
            <a:srgbClr val="F26B43"/>
          </p15:clr>
        </p15:guide>
        <p15:guide id="1" orient="horz" pos="862">
          <p15:clr>
            <a:srgbClr val="F26B43"/>
          </p15:clr>
        </p15:guide>
        <p15:guide id="2" pos="340">
          <p15:clr>
            <a:srgbClr val="F26B43"/>
          </p15:clr>
        </p15:guide>
        <p15:guide id="3" orient="horz" pos="544">
          <p15:clr>
            <a:srgbClr val="F26B43"/>
          </p15:clr>
        </p15:guide>
        <p15:guide id="4" pos="2835">
          <p15:clr>
            <a:srgbClr val="F26B43"/>
          </p15:clr>
        </p15:guide>
        <p15:guide id="5" orient="horz" pos="306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5112675"/>
            <a:ext cx="8999538" cy="28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88"/>
          </a:p>
        </p:txBody>
      </p:sp>
      <p:sp>
        <p:nvSpPr>
          <p:cNvPr id="2" name="Espace réservé du titre 1"/>
          <p:cNvSpPr>
            <a:spLocks noGrp="1"/>
          </p:cNvSpPr>
          <p:nvPr>
            <p:ph type="title"/>
          </p:nvPr>
        </p:nvSpPr>
        <p:spPr>
          <a:xfrm>
            <a:off x="539749" y="557749"/>
            <a:ext cx="7920039" cy="306384"/>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39749" y="1368425"/>
            <a:ext cx="3600000" cy="3465396"/>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p:nvPicPr>
        <p:blipFill rotWithShape="1">
          <a:blip r:embed="rId17" cstate="print">
            <a:extLst>
              <a:ext uri="{28A0092B-C50C-407E-A947-70E740481C1C}">
                <a14:useLocalDpi xmlns:a14="http://schemas.microsoft.com/office/drawing/2010/main" val="0"/>
              </a:ext>
            </a:extLst>
          </a:blip>
          <a:srcRect l="23544" t="18667" r="23544" b="18667"/>
          <a:stretch/>
        </p:blipFill>
        <p:spPr>
          <a:xfrm>
            <a:off x="8424242" y="4912963"/>
            <a:ext cx="308681" cy="468000"/>
          </a:xfrm>
          <a:prstGeom prst="rect">
            <a:avLst/>
          </a:prstGeom>
        </p:spPr>
      </p:pic>
      <p:sp>
        <p:nvSpPr>
          <p:cNvPr id="11" name="ZoneTexte 10"/>
          <p:cNvSpPr txBox="1"/>
          <p:nvPr userDrawn="1"/>
        </p:nvSpPr>
        <p:spPr>
          <a:xfrm>
            <a:off x="539329" y="5175909"/>
            <a:ext cx="290712" cy="153888"/>
          </a:xfrm>
          <a:prstGeom prst="rect">
            <a:avLst/>
          </a:prstGeom>
          <a:noFill/>
        </p:spPr>
        <p:txBody>
          <a:bodyPr wrap="none" lIns="36000" tIns="0" rIns="36000" bIns="0" rtlCol="0" anchor="ctr">
            <a:spAutoFit/>
          </a:bodyPr>
          <a:lstStyle/>
          <a:p>
            <a:pPr algn="l"/>
            <a:fld id="{F31F470A-E36C-4840-94A0-4C3E1E252F59}" type="slidenum">
              <a:rPr lang="fr-FR" sz="1000" b="1" smtClean="0">
                <a:solidFill>
                  <a:schemeClr val="bg1"/>
                </a:solidFill>
              </a:rPr>
              <a:pPr algn="l"/>
              <a:t>‹N°›</a:t>
            </a:fld>
            <a:endParaRPr lang="fr-FR" sz="1000" b="1" dirty="0">
              <a:solidFill>
                <a:schemeClr val="bg1"/>
              </a:solidFill>
            </a:endParaRPr>
          </a:p>
        </p:txBody>
      </p:sp>
    </p:spTree>
    <p:extLst>
      <p:ext uri="{BB962C8B-B14F-4D97-AF65-F5344CB8AC3E}">
        <p14:creationId xmlns:p14="http://schemas.microsoft.com/office/powerpoint/2010/main" val="167625126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Lst>
  <p:txStyles>
    <p:titleStyle>
      <a:lvl1pPr algn="l" defTabSz="506241" rtl="0" eaLnBrk="1" latinLnBrk="0" hangingPunct="1">
        <a:lnSpc>
          <a:spcPct val="90000"/>
        </a:lnSpc>
        <a:spcBef>
          <a:spcPct val="0"/>
        </a:spcBef>
        <a:buNone/>
        <a:defRPr sz="2000" b="1" kern="1200" cap="all" baseline="0">
          <a:solidFill>
            <a:schemeClr val="tx1"/>
          </a:solidFill>
          <a:latin typeface="Barlow Semi Condensed" panose="00000506000000000000" pitchFamily="2" charset="0"/>
          <a:ea typeface="+mj-ea"/>
          <a:cs typeface="+mj-cs"/>
        </a:defRPr>
      </a:lvl1pPr>
    </p:titleStyle>
    <p:bodyStyle>
      <a:lvl1pPr marL="0" indent="0" algn="l" defTabSz="506241" rtl="0" eaLnBrk="1" latinLnBrk="0" hangingPunct="1">
        <a:lnSpc>
          <a:spcPct val="90000"/>
        </a:lnSpc>
        <a:spcBef>
          <a:spcPts val="0"/>
        </a:spcBef>
        <a:buFontTx/>
        <a:buNone/>
        <a:defRPr sz="1800" kern="1200" cap="all" baseline="0">
          <a:solidFill>
            <a:schemeClr val="tx2"/>
          </a:solidFill>
          <a:latin typeface="Barlow Semi Condensed" panose="00000506000000000000" pitchFamily="2" charset="0"/>
          <a:ea typeface="+mn-ea"/>
          <a:cs typeface="+mn-cs"/>
        </a:defRPr>
      </a:lvl1pPr>
      <a:lvl2pPr marL="0" indent="0" algn="l" defTabSz="506241" rtl="0" eaLnBrk="1" latinLnBrk="0" hangingPunct="1">
        <a:lnSpc>
          <a:spcPct val="100000"/>
        </a:lnSpc>
        <a:spcBef>
          <a:spcPts val="1000"/>
        </a:spcBef>
        <a:buFontTx/>
        <a:buNone/>
        <a:defRPr sz="1200" b="1" kern="1200">
          <a:solidFill>
            <a:schemeClr val="tx2"/>
          </a:solidFill>
          <a:latin typeface="Barlow Semi Condensed" panose="00000506000000000000" pitchFamily="2" charset="0"/>
          <a:ea typeface="+mn-ea"/>
          <a:cs typeface="+mn-cs"/>
        </a:defRPr>
      </a:lvl2pPr>
      <a:lvl3pPr marL="0" indent="0" algn="l" defTabSz="506241" rtl="0" eaLnBrk="1" latinLnBrk="0" hangingPunct="1">
        <a:lnSpc>
          <a:spcPct val="100000"/>
        </a:lnSpc>
        <a:spcBef>
          <a:spcPts val="0"/>
        </a:spcBef>
        <a:buFontTx/>
        <a:buNone/>
        <a:defRPr sz="1200" kern="1200">
          <a:solidFill>
            <a:schemeClr val="tx1"/>
          </a:solidFill>
          <a:latin typeface="Barlow Semi Condensed" panose="00000506000000000000" pitchFamily="2" charset="0"/>
          <a:ea typeface="+mn-ea"/>
          <a:cs typeface="+mn-cs"/>
        </a:defRPr>
      </a:lvl3pPr>
      <a:lvl4pPr marL="108000" indent="-108000" algn="l" defTabSz="506241" rtl="0" eaLnBrk="1" latinLnBrk="0" hangingPunct="1">
        <a:lnSpc>
          <a:spcPct val="100000"/>
        </a:lnSpc>
        <a:spcBef>
          <a:spcPts val="0"/>
        </a:spcBef>
        <a:buClr>
          <a:schemeClr val="tx2"/>
        </a:buClr>
        <a:buFont typeface="Symbol" panose="05050102010706020507" pitchFamily="18" charset="2"/>
        <a:buChar char="·"/>
        <a:defRPr sz="1200" kern="1200">
          <a:solidFill>
            <a:schemeClr val="tx1"/>
          </a:solidFill>
          <a:latin typeface="Barlow Semi Condensed" panose="00000506000000000000" pitchFamily="2" charset="0"/>
          <a:ea typeface="+mn-ea"/>
          <a:cs typeface="+mn-cs"/>
        </a:defRPr>
      </a:lvl4pPr>
      <a:lvl5pPr marL="252000" indent="-144000" algn="l" defTabSz="506241" rtl="0" eaLnBrk="1" latinLnBrk="0" hangingPunct="1">
        <a:lnSpc>
          <a:spcPct val="100000"/>
        </a:lnSpc>
        <a:spcBef>
          <a:spcPts val="0"/>
        </a:spcBef>
        <a:buSzPct val="80000"/>
        <a:buFont typeface="Wingdings 3" panose="05040102010807070707" pitchFamily="18" charset="2"/>
        <a:buChar char=""/>
        <a:defRPr sz="1200" kern="1200">
          <a:solidFill>
            <a:schemeClr val="tx2"/>
          </a:solidFill>
          <a:latin typeface="Barlow Semi Condensed" panose="00000506000000000000" pitchFamily="2" charset="0"/>
          <a:ea typeface="+mn-ea"/>
          <a:cs typeface="+mn-cs"/>
        </a:defRPr>
      </a:lvl5pPr>
      <a:lvl6pPr marL="1392163"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6pPr>
      <a:lvl7pPr marL="1645283"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7pPr>
      <a:lvl8pPr marL="1898404"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8pPr>
      <a:lvl9pPr marL="2151525" indent="-126561" algn="l" defTabSz="506241" rtl="0" eaLnBrk="1" latinLnBrk="0" hangingPunct="1">
        <a:lnSpc>
          <a:spcPct val="90000"/>
        </a:lnSpc>
        <a:spcBef>
          <a:spcPts val="277"/>
        </a:spcBef>
        <a:buFont typeface="Arial" panose="020B0604020202020204" pitchFamily="34" charset="0"/>
        <a:buChar char="•"/>
        <a:defRPr sz="997" kern="1200">
          <a:solidFill>
            <a:schemeClr val="tx1"/>
          </a:solidFill>
          <a:latin typeface="+mn-lt"/>
          <a:ea typeface="+mn-ea"/>
          <a:cs typeface="+mn-cs"/>
        </a:defRPr>
      </a:lvl9pPr>
    </p:bodyStyle>
    <p:otherStyle>
      <a:defPPr>
        <a:defRPr lang="fr-FR"/>
      </a:defPPr>
      <a:lvl1pPr marL="0" algn="l" defTabSz="506241" rtl="0" eaLnBrk="1" latinLnBrk="0" hangingPunct="1">
        <a:defRPr sz="997" kern="1200">
          <a:solidFill>
            <a:schemeClr val="tx1"/>
          </a:solidFill>
          <a:latin typeface="+mn-lt"/>
          <a:ea typeface="+mn-ea"/>
          <a:cs typeface="+mn-cs"/>
        </a:defRPr>
      </a:lvl1pPr>
      <a:lvl2pPr marL="253121" algn="l" defTabSz="506241" rtl="0" eaLnBrk="1" latinLnBrk="0" hangingPunct="1">
        <a:defRPr sz="997" kern="1200">
          <a:solidFill>
            <a:schemeClr val="tx1"/>
          </a:solidFill>
          <a:latin typeface="+mn-lt"/>
          <a:ea typeface="+mn-ea"/>
          <a:cs typeface="+mn-cs"/>
        </a:defRPr>
      </a:lvl2pPr>
      <a:lvl3pPr marL="506241" algn="l" defTabSz="506241" rtl="0" eaLnBrk="1" latinLnBrk="0" hangingPunct="1">
        <a:defRPr sz="997" kern="1200">
          <a:solidFill>
            <a:schemeClr val="tx1"/>
          </a:solidFill>
          <a:latin typeface="+mn-lt"/>
          <a:ea typeface="+mn-ea"/>
          <a:cs typeface="+mn-cs"/>
        </a:defRPr>
      </a:lvl3pPr>
      <a:lvl4pPr marL="759361" algn="l" defTabSz="506241" rtl="0" eaLnBrk="1" latinLnBrk="0" hangingPunct="1">
        <a:defRPr sz="997" kern="1200">
          <a:solidFill>
            <a:schemeClr val="tx1"/>
          </a:solidFill>
          <a:latin typeface="+mn-lt"/>
          <a:ea typeface="+mn-ea"/>
          <a:cs typeface="+mn-cs"/>
        </a:defRPr>
      </a:lvl4pPr>
      <a:lvl5pPr marL="1012482" algn="l" defTabSz="506241" rtl="0" eaLnBrk="1" latinLnBrk="0" hangingPunct="1">
        <a:defRPr sz="997" kern="1200">
          <a:solidFill>
            <a:schemeClr val="tx1"/>
          </a:solidFill>
          <a:latin typeface="+mn-lt"/>
          <a:ea typeface="+mn-ea"/>
          <a:cs typeface="+mn-cs"/>
        </a:defRPr>
      </a:lvl5pPr>
      <a:lvl6pPr marL="1265603" algn="l" defTabSz="506241" rtl="0" eaLnBrk="1" latinLnBrk="0" hangingPunct="1">
        <a:defRPr sz="997" kern="1200">
          <a:solidFill>
            <a:schemeClr val="tx1"/>
          </a:solidFill>
          <a:latin typeface="+mn-lt"/>
          <a:ea typeface="+mn-ea"/>
          <a:cs typeface="+mn-cs"/>
        </a:defRPr>
      </a:lvl6pPr>
      <a:lvl7pPr marL="1518724" algn="l" defTabSz="506241" rtl="0" eaLnBrk="1" latinLnBrk="0" hangingPunct="1">
        <a:defRPr sz="997" kern="1200">
          <a:solidFill>
            <a:schemeClr val="tx1"/>
          </a:solidFill>
          <a:latin typeface="+mn-lt"/>
          <a:ea typeface="+mn-ea"/>
          <a:cs typeface="+mn-cs"/>
        </a:defRPr>
      </a:lvl7pPr>
      <a:lvl8pPr marL="1771844" algn="l" defTabSz="506241" rtl="0" eaLnBrk="1" latinLnBrk="0" hangingPunct="1">
        <a:defRPr sz="997" kern="1200">
          <a:solidFill>
            <a:schemeClr val="tx1"/>
          </a:solidFill>
          <a:latin typeface="+mn-lt"/>
          <a:ea typeface="+mn-ea"/>
          <a:cs typeface="+mn-cs"/>
        </a:defRPr>
      </a:lvl8pPr>
      <a:lvl9pPr marL="2024965" algn="l" defTabSz="506241" rtl="0" eaLnBrk="1" latinLnBrk="0" hangingPunct="1">
        <a:defRPr sz="997"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329">
          <p15:clr>
            <a:srgbClr val="F26B43"/>
          </p15:clr>
        </p15:guide>
        <p15:guide id="1" orient="horz" pos="862">
          <p15:clr>
            <a:srgbClr val="F26B43"/>
          </p15:clr>
        </p15:guide>
        <p15:guide id="2" pos="340">
          <p15:clr>
            <a:srgbClr val="F26B43"/>
          </p15:clr>
        </p15:guide>
        <p15:guide id="3" orient="horz" pos="544">
          <p15:clr>
            <a:srgbClr val="F26B43"/>
          </p15:clr>
        </p15:guide>
        <p15:guide id="4" pos="2835">
          <p15:clr>
            <a:srgbClr val="F26B43"/>
          </p15:clr>
        </p15:guide>
        <p15:guide id="5" orient="horz" pos="306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4.emf"/><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5.xml"/><Relationship Id="rId5" Type="http://schemas.openxmlformats.org/officeDocument/2006/relationships/image" Target="../media/image32.jpg"/><Relationship Id="rId4" Type="http://schemas.openxmlformats.org/officeDocument/2006/relationships/image" Target="../media/image3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5.jp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0.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4.xml"/><Relationship Id="rId4" Type="http://schemas.openxmlformats.org/officeDocument/2006/relationships/image" Target="../media/image61.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image" Target="../media/image62.png"/><Relationship Id="rId16" Type="http://schemas.openxmlformats.org/officeDocument/2006/relationships/image" Target="../media/image76.png"/><Relationship Id="rId1" Type="http://schemas.openxmlformats.org/officeDocument/2006/relationships/slideLayout" Target="../slideLayouts/slideLayout14.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5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cartoviz.institutparisregion.fr/" TargetMode="Externa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4.xml"/><Relationship Id="rId4" Type="http://schemas.openxmlformats.org/officeDocument/2006/relationships/image" Target="../media/image84.png"/></Relationships>
</file>

<file path=ppt/slides/_rels/slide6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46.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53727" y="3448742"/>
            <a:ext cx="5652001" cy="990526"/>
          </a:xfrm>
        </p:spPr>
        <p:txBody>
          <a:bodyPr anchor="ctr"/>
          <a:lstStyle/>
          <a:p>
            <a:r>
              <a:rPr lang="fr-FR" dirty="0"/>
              <a:t>QUIZ – TOUT CE QU’IL FAUT SAVOIR SUR LE RISQUE INONDATION</a:t>
            </a:r>
          </a:p>
        </p:txBody>
      </p:sp>
      <p:sp>
        <p:nvSpPr>
          <p:cNvPr id="4" name="Zone de texte 2"/>
          <p:cNvSpPr txBox="1">
            <a:spLocks noChangeArrowheads="1"/>
          </p:cNvSpPr>
          <p:nvPr/>
        </p:nvSpPr>
        <p:spPr bwMode="auto">
          <a:xfrm>
            <a:off x="6387783" y="4310681"/>
            <a:ext cx="2072005" cy="257175"/>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r" defTabSz="691195" rtl="0" eaLnBrk="1" fontAlgn="auto" latinLnBrk="0" hangingPunct="1">
              <a:lnSpc>
                <a:spcPct val="115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Barlow Semi Condensed" panose="00000506000000000000" pitchFamily="2" charset="0"/>
                <a:ea typeface="Barlow Semi Condensed" panose="00000506000000000000" pitchFamily="2" charset="0"/>
                <a:cs typeface="Times New Roman" panose="02020603050405020304" pitchFamily="18" charset="0"/>
              </a:rPr>
              <a:t>EPISEINE EST UN DISPOSITIF ANIME PAR</a:t>
            </a:r>
            <a:endParaRPr kumimoji="0" lang="fr-FR" sz="1100" b="0" i="0" u="none" strike="noStrike" kern="1200" cap="none" spc="0" normalizeH="0" baseline="0" noProof="0" dirty="0">
              <a:ln>
                <a:noFill/>
              </a:ln>
              <a:solidFill>
                <a:srgbClr val="000000"/>
              </a:solidFill>
              <a:effectLst/>
              <a:uLnTx/>
              <a:uFillTx/>
              <a:latin typeface="Barlow Semi Condensed" panose="00000506000000000000" pitchFamily="2" charset="0"/>
              <a:ea typeface="Barlow Semi Condensed" panose="00000506000000000000" pitchFamily="2" charset="0"/>
              <a:cs typeface="Times New Roman" panose="02020603050405020304" pitchFamily="18" charset="0"/>
            </a:endParaRP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3943" y="4567856"/>
            <a:ext cx="1348251" cy="580753"/>
          </a:xfrm>
          <a:prstGeom prst="rect">
            <a:avLst/>
          </a:prstGeom>
        </p:spPr>
      </p:pic>
    </p:spTree>
    <p:extLst>
      <p:ext uri="{BB962C8B-B14F-4D97-AF65-F5344CB8AC3E}">
        <p14:creationId xmlns:p14="http://schemas.microsoft.com/office/powerpoint/2010/main" val="1617946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775" y="0"/>
            <a:ext cx="9611372" cy="5400675"/>
          </a:xfrm>
          <a:prstGeom prst="rect">
            <a:avLst/>
          </a:prstGeom>
        </p:spPr>
      </p:pic>
      <p:sp>
        <p:nvSpPr>
          <p:cNvPr id="2" name="Titre 1"/>
          <p:cNvSpPr>
            <a:spLocks noGrp="1"/>
          </p:cNvSpPr>
          <p:nvPr>
            <p:ph type="title"/>
          </p:nvPr>
        </p:nvSpPr>
        <p:spPr>
          <a:xfrm>
            <a:off x="1169769" y="2952364"/>
            <a:ext cx="6660000" cy="2268253"/>
          </a:xfrm>
        </p:spPr>
        <p:txBody>
          <a:bodyPr/>
          <a:lstStyle/>
          <a:p>
            <a:r>
              <a:rPr lang="fr-FR" dirty="0"/>
              <a:t>CULTURE GÉNÉRALE</a:t>
            </a:r>
            <a:br>
              <a:rPr lang="fr-FR" dirty="0"/>
            </a:br>
            <a:r>
              <a:rPr lang="fr-FR" dirty="0"/>
              <a:t>SUR LE BASSIN VERSANT</a:t>
            </a:r>
            <a:br>
              <a:rPr lang="fr-FR" dirty="0"/>
            </a:br>
            <a:r>
              <a:rPr lang="fr-FR" dirty="0"/>
              <a:t>DE LA SEINE</a:t>
            </a:r>
          </a:p>
        </p:txBody>
      </p:sp>
      <p:sp>
        <p:nvSpPr>
          <p:cNvPr id="8" name="ZoneTexte 7"/>
          <p:cNvSpPr txBox="1"/>
          <p:nvPr/>
        </p:nvSpPr>
        <p:spPr>
          <a:xfrm>
            <a:off x="6206539" y="5126212"/>
            <a:ext cx="2637508" cy="123111"/>
          </a:xfrm>
          <a:prstGeom prst="rect">
            <a:avLst/>
          </a:prstGeom>
          <a:noFill/>
        </p:spPr>
        <p:txBody>
          <a:bodyPr wrap="none" lIns="36000" tIns="0" rIns="36000" bIns="0" rtlCol="0">
            <a:spAutoFit/>
          </a:bodyPr>
          <a:lstStyle/>
          <a:p>
            <a:pPr algn="r"/>
            <a:r>
              <a:rPr lang="fr-FR" sz="800" dirty="0">
                <a:solidFill>
                  <a:schemeClr val="bg1"/>
                </a:solidFill>
              </a:rPr>
              <a:t>Inondation 2018 - Triel-sur-Seine @iStock / Seine Grands Lacs</a:t>
            </a:r>
            <a:endParaRPr lang="fr-FR" sz="800" i="1"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1435852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Barlow Semi Condensed" panose="00000506000000000000" pitchFamily="2" charset="0"/>
              </a:rPr>
              <a:t>QUESTION N° 1</a:t>
            </a:r>
          </a:p>
        </p:txBody>
      </p:sp>
      <p:sp>
        <p:nvSpPr>
          <p:cNvPr id="3" name="Espace réservé du contenu 2"/>
          <p:cNvSpPr>
            <a:spLocks noGrp="1"/>
          </p:cNvSpPr>
          <p:nvPr>
            <p:ph idx="10"/>
          </p:nvPr>
        </p:nvSpPr>
        <p:spPr>
          <a:xfrm>
            <a:off x="503237" y="1044575"/>
            <a:ext cx="3096431" cy="3671888"/>
          </a:xfrm>
        </p:spPr>
        <p:txBody>
          <a:bodyPr/>
          <a:lstStyle/>
          <a:p>
            <a:r>
              <a:rPr lang="fr-FR" sz="2000" b="1" dirty="0">
                <a:latin typeface="Barlow Semi Condensed" panose="00000506000000000000" pitchFamily="2" charset="0"/>
              </a:rPr>
              <a:t>AU COURS DES SIÈCLES, POUR QUELLE RAISONS </a:t>
            </a:r>
            <a:r>
              <a:rPr lang="fr-FR" sz="2000" b="1">
                <a:latin typeface="Barlow Semi Condensed" panose="00000506000000000000" pitchFamily="2" charset="0"/>
              </a:rPr>
              <a:t>LES ACTIVITÉS HUMAINES </a:t>
            </a:r>
            <a:r>
              <a:rPr lang="fr-FR" sz="2000" b="1" dirty="0">
                <a:latin typeface="Barlow Semi Condensed" panose="00000506000000000000" pitchFamily="2" charset="0"/>
              </a:rPr>
              <a:t>SE SONT DEVELOPPÉES</a:t>
            </a:r>
            <a:br>
              <a:rPr lang="fr-FR" sz="2000" b="1" dirty="0">
                <a:latin typeface="Barlow Semi Condensed" panose="00000506000000000000" pitchFamily="2" charset="0"/>
              </a:rPr>
            </a:br>
            <a:r>
              <a:rPr lang="fr-FR" sz="2000" b="1" dirty="0">
                <a:latin typeface="Barlow Semi Condensed" panose="00000506000000000000" pitchFamily="2" charset="0"/>
              </a:rPr>
              <a:t>À CÔTÉ DES COURS D’EAU ?</a:t>
            </a:r>
          </a:p>
        </p:txBody>
      </p:sp>
      <p:sp>
        <p:nvSpPr>
          <p:cNvPr id="6" name="Espace réservé du texte 5"/>
          <p:cNvSpPr>
            <a:spLocks noGrp="1"/>
          </p:cNvSpPr>
          <p:nvPr>
            <p:ph type="body" sz="quarter" idx="11"/>
          </p:nvPr>
        </p:nvSpPr>
        <p:spPr/>
        <p:txBody>
          <a:bodyPr/>
          <a:lstStyle/>
          <a:p>
            <a:r>
              <a:rPr lang="fr-FR" dirty="0">
                <a:latin typeface="Barlow Semi Condensed" panose="00000506000000000000" pitchFamily="2" charset="0"/>
              </a:rPr>
              <a:t>Pour des raisons économiques : la proximité des rivières favorise les échanges commerciaux, l’agriculture et l’industrie</a:t>
            </a:r>
          </a:p>
          <a:p>
            <a:r>
              <a:rPr lang="fr-FR" dirty="0">
                <a:latin typeface="Barlow Semi Condensed" panose="00000506000000000000" pitchFamily="2" charset="0"/>
              </a:rPr>
              <a:t>Pour des raisons d’agrément : le cours d’eau peut avoir un usage pour les loisirs (sport, intérêt paysager, etc.)</a:t>
            </a:r>
          </a:p>
          <a:p>
            <a:r>
              <a:rPr lang="fr-FR" dirty="0">
                <a:latin typeface="Barlow Semi Condensed" panose="00000506000000000000" pitchFamily="2" charset="0"/>
              </a:rPr>
              <a:t>Sans raison particulière, c’est une question de hasard</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18975" y="2196321"/>
            <a:ext cx="360000" cy="360000"/>
          </a:xfrm>
        </p:spPr>
        <p:txBody>
          <a:bodyPr/>
          <a:lstStyle/>
          <a:p>
            <a:r>
              <a:rPr lang="fr-FR" dirty="0"/>
              <a:t>B</a:t>
            </a:r>
          </a:p>
        </p:txBody>
      </p:sp>
      <p:sp>
        <p:nvSpPr>
          <p:cNvPr id="9" name="Espace réservé du texte 8"/>
          <p:cNvSpPr>
            <a:spLocks noGrp="1"/>
          </p:cNvSpPr>
          <p:nvPr>
            <p:ph type="body" sz="quarter" idx="14"/>
          </p:nvPr>
        </p:nvSpPr>
        <p:spPr>
          <a:xfrm>
            <a:off x="4318975" y="3420457"/>
            <a:ext cx="360000" cy="360000"/>
          </a:xfrm>
        </p:spPr>
        <p:txBody>
          <a:bodyPr/>
          <a:lstStyle/>
          <a:p>
            <a:r>
              <a:rPr lang="fr-FR" dirty="0"/>
              <a:t>C</a:t>
            </a:r>
          </a:p>
        </p:txBody>
      </p:sp>
      <p:sp>
        <p:nvSpPr>
          <p:cNvPr id="5" name="Espace réservé du pied de page 4"/>
          <p:cNvSpPr>
            <a:spLocks noGrp="1"/>
          </p:cNvSpPr>
          <p:nvPr>
            <p:ph type="ftr" sz="quarter" idx="16"/>
          </p:nvPr>
        </p:nvSpPr>
        <p:spPr/>
        <p:txBody>
          <a:bodyPr/>
          <a:lstStyle/>
          <a:p>
            <a:pPr marL="0" marR="0" lvl="0" indent="0" algn="l" defTabSz="822869"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white"/>
                </a:solidFill>
                <a:effectLst/>
                <a:uLnTx/>
                <a:uFillTx/>
                <a:ea typeface="+mn-ea"/>
                <a:cs typeface="+mn-cs"/>
              </a:rPr>
              <a:t>CULTURE GÉNÉRALE SUR LE BASSIN VERSANT DE LA SEINE</a:t>
            </a:r>
          </a:p>
        </p:txBody>
      </p:sp>
    </p:spTree>
    <p:extLst>
      <p:ext uri="{BB962C8B-B14F-4D97-AF65-F5344CB8AC3E}">
        <p14:creationId xmlns:p14="http://schemas.microsoft.com/office/powerpoint/2010/main" val="253613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uiExpand="1" build="p" animBg="1"/>
      <p:bldP spid="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Barlow Semi Condensed" panose="00000506000000000000" pitchFamily="2" charset="0"/>
              </a:rPr>
              <a:t>QUESTION N° 1</a:t>
            </a:r>
          </a:p>
        </p:txBody>
      </p:sp>
      <p:sp>
        <p:nvSpPr>
          <p:cNvPr id="3" name="Espace réservé du contenu 2"/>
          <p:cNvSpPr>
            <a:spLocks noGrp="1"/>
          </p:cNvSpPr>
          <p:nvPr>
            <p:ph type="body" sz="quarter" idx="10"/>
          </p:nvPr>
        </p:nvSpPr>
        <p:spPr/>
        <p:txBody>
          <a:bodyPr vert="horz" lIns="36000" tIns="0" rIns="36000" bIns="0" rtlCol="0">
            <a:noAutofit/>
          </a:bodyPr>
          <a:lstStyle/>
          <a:p>
            <a:r>
              <a:rPr lang="fr-FR" sz="2000" b="1" dirty="0">
                <a:latin typeface="Barlow Semi Condensed" panose="00000506000000000000" pitchFamily="2" charset="0"/>
              </a:rPr>
              <a:t>AU COURS DES SIÈCLES, POUR QUELLE RAISONS LES ACTIVITÉS HUMAINES SE SONT DEVELOPPÉES</a:t>
            </a:r>
            <a:br>
              <a:rPr lang="fr-FR" sz="2000" b="1" dirty="0">
                <a:latin typeface="Barlow Semi Condensed" panose="00000506000000000000" pitchFamily="2" charset="0"/>
              </a:rPr>
            </a:br>
            <a:r>
              <a:rPr lang="fr-FR" sz="2000" b="1" dirty="0">
                <a:latin typeface="Barlow Semi Condensed" panose="00000506000000000000" pitchFamily="2" charset="0"/>
              </a:rPr>
              <a:t>À CÔTÉ DES COURS D’EAU ?</a:t>
            </a:r>
          </a:p>
        </p:txBody>
      </p:sp>
      <p:sp>
        <p:nvSpPr>
          <p:cNvPr id="19" name="Espace réservé du texte 18"/>
          <p:cNvSpPr>
            <a:spLocks noGrp="1"/>
          </p:cNvSpPr>
          <p:nvPr>
            <p:ph type="body" sz="quarter" idx="11"/>
          </p:nvPr>
        </p:nvSpPr>
        <p:spPr>
          <a:xfrm>
            <a:off x="4103725" y="1044575"/>
            <a:ext cx="4464496" cy="3671888"/>
          </a:xfrm>
        </p:spPr>
        <p:txBody>
          <a:bodyPr/>
          <a:lstStyle/>
          <a:p>
            <a:r>
              <a:rPr lang="fr-FR" dirty="0">
                <a:latin typeface="Barlow Semi Condensed" panose="00000506000000000000" pitchFamily="2" charset="0"/>
              </a:rPr>
              <a:t>La métropole parisienne, comme de nombreuses grandes villes (Londres, New-York…), s’est structurée géographiquement à proximité de l’eau.</a:t>
            </a:r>
          </a:p>
          <a:p>
            <a:r>
              <a:rPr lang="fr-FR" dirty="0">
                <a:latin typeface="Barlow Semi Condensed" panose="00000506000000000000" pitchFamily="2" charset="0"/>
              </a:rPr>
              <a:t>Le fleuve constitue un axe majeur pour le commerce et l’acheminement puisqu’avant l’arrivée du chemin de fer au 19</a:t>
            </a:r>
            <a:r>
              <a:rPr lang="fr-FR" baseline="30000" dirty="0">
                <a:latin typeface="Barlow Semi Condensed" panose="00000506000000000000" pitchFamily="2" charset="0"/>
              </a:rPr>
              <a:t>ème</a:t>
            </a:r>
            <a:r>
              <a:rPr lang="fr-FR" dirty="0">
                <a:latin typeface="Barlow Semi Condensed" panose="00000506000000000000" pitchFamily="2" charset="0"/>
              </a:rPr>
              <a:t> siècle, presque les deux tiers de l’approvisionnement de Paris (bois, denrées alimentaires, etc.), arrivaient par bateau.</a:t>
            </a:r>
          </a:p>
          <a:p>
            <a:r>
              <a:rPr lang="fr-FR" dirty="0">
                <a:latin typeface="Barlow Semi Condensed" panose="00000506000000000000" pitchFamily="2" charset="0"/>
              </a:rPr>
              <a:t>Aujourd’hui encore, plusieurs ports franciliens (Gennevilliers ou Bonneuil-sur-Marne) traitent les nombreux conteneurs transportés par les péniches sur la Seine.</a:t>
            </a:r>
          </a:p>
          <a:p>
            <a:r>
              <a:rPr lang="fr-FR" dirty="0">
                <a:latin typeface="Barlow Semi Condensed" panose="00000506000000000000" pitchFamily="2" charset="0"/>
              </a:rPr>
              <a:t>Par ailleurs, au cours du 20</a:t>
            </a:r>
            <a:r>
              <a:rPr lang="fr-FR" baseline="30000" dirty="0">
                <a:latin typeface="Barlow Semi Condensed" panose="00000506000000000000" pitchFamily="2" charset="0"/>
              </a:rPr>
              <a:t>ème</a:t>
            </a:r>
            <a:r>
              <a:rPr lang="fr-FR" dirty="0">
                <a:latin typeface="Barlow Semi Condensed" panose="00000506000000000000" pitchFamily="2" charset="0"/>
              </a:rPr>
              <a:t> siècle (surtout après 1945), de nombreux habitants se sont installés à proximité des berges des cours d’eau afin de profiter d’un cadre de vie et paysager la plupart du temps privilégié.</a:t>
            </a:r>
          </a:p>
        </p:txBody>
      </p:sp>
      <p:sp>
        <p:nvSpPr>
          <p:cNvPr id="13" name="Espace réservé du texte 12"/>
          <p:cNvSpPr>
            <a:spLocks noGrp="1"/>
          </p:cNvSpPr>
          <p:nvPr>
            <p:ph type="body" sz="quarter" idx="12"/>
          </p:nvPr>
        </p:nvSpPr>
        <p:spPr/>
        <p:txBody>
          <a:bodyPr/>
          <a:lstStyle/>
          <a:p>
            <a:r>
              <a:rPr lang="fr-FR" b="1" dirty="0">
                <a:latin typeface="Barlow Semi Condensed" panose="00000506000000000000" pitchFamily="2" charset="0"/>
              </a:rPr>
              <a:t>RÉPONSES	ET </a:t>
            </a:r>
          </a:p>
        </p:txBody>
      </p:sp>
      <p:sp>
        <p:nvSpPr>
          <p:cNvPr id="14" name="Espace réservé du texte 13"/>
          <p:cNvSpPr>
            <a:spLocks noGrp="1"/>
          </p:cNvSpPr>
          <p:nvPr>
            <p:ph type="body" sz="quarter" idx="13"/>
          </p:nvPr>
        </p:nvSpPr>
        <p:spPr/>
        <p:txBody>
          <a:bodyPr/>
          <a:lstStyle/>
          <a:p>
            <a:r>
              <a:rPr lang="fr-FR"/>
              <a:t>A</a:t>
            </a:r>
            <a:endParaRPr lang="fr-FR" dirty="0"/>
          </a:p>
        </p:txBody>
      </p:sp>
      <p:sp>
        <p:nvSpPr>
          <p:cNvPr id="20" name="Espace réservé du texte 13"/>
          <p:cNvSpPr txBox="1">
            <a:spLocks/>
          </p:cNvSpPr>
          <p:nvPr/>
        </p:nvSpPr>
        <p:spPr>
          <a:xfrm>
            <a:off x="6083945"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B</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33956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a:t>
            </a:r>
          </a:p>
        </p:txBody>
      </p:sp>
      <p:sp>
        <p:nvSpPr>
          <p:cNvPr id="3" name="Espace réservé du contenu 2"/>
          <p:cNvSpPr>
            <a:spLocks noGrp="1"/>
          </p:cNvSpPr>
          <p:nvPr>
            <p:ph idx="10"/>
          </p:nvPr>
        </p:nvSpPr>
        <p:spPr/>
        <p:txBody>
          <a:bodyPr/>
          <a:lstStyle/>
          <a:p>
            <a:r>
              <a:rPr lang="fr-FR" sz="2000" b="1" dirty="0"/>
              <a:t>QUELLE EST LA DIFFÉRENCE ENTRE UNE CRUE ET UNE INONDATION ?</a:t>
            </a:r>
          </a:p>
        </p:txBody>
      </p:sp>
      <p:sp>
        <p:nvSpPr>
          <p:cNvPr id="6" name="Espace réservé du texte 5"/>
          <p:cNvSpPr>
            <a:spLocks noGrp="1"/>
          </p:cNvSpPr>
          <p:nvPr>
            <p:ph type="body" sz="quarter" idx="11"/>
          </p:nvPr>
        </p:nvSpPr>
        <p:spPr/>
        <p:txBody>
          <a:bodyPr/>
          <a:lstStyle/>
          <a:p>
            <a:r>
              <a:rPr lang="fr-FR" dirty="0"/>
              <a:t>La crue est l’augmentation de l’eau à l’intérieur du lit normal de la rivière alors que l’inondation correspond à son débordement dans le lit majeur.</a:t>
            </a:r>
          </a:p>
          <a:p>
            <a:r>
              <a:rPr lang="fr-FR" dirty="0"/>
              <a:t>On parle de crue lorsque les débordements ont lieu en zone rurale et d’inondation lorsqu’ils se produisent en zone urbaine.</a:t>
            </a:r>
          </a:p>
          <a:p>
            <a:r>
              <a:rPr lang="fr-FR" dirty="0"/>
              <a:t>Il n’y a pas de différence entre crue et inondation.</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18975" y="2448349"/>
            <a:ext cx="360000" cy="360000"/>
          </a:xfrm>
        </p:spPr>
        <p:txBody>
          <a:bodyPr/>
          <a:lstStyle/>
          <a:p>
            <a:r>
              <a:rPr lang="fr-FR" dirty="0"/>
              <a:t>B</a:t>
            </a:r>
          </a:p>
        </p:txBody>
      </p:sp>
      <p:sp>
        <p:nvSpPr>
          <p:cNvPr id="9" name="Espace réservé du texte 8"/>
          <p:cNvSpPr>
            <a:spLocks noGrp="1"/>
          </p:cNvSpPr>
          <p:nvPr>
            <p:ph type="body" sz="quarter" idx="14"/>
          </p:nvPr>
        </p:nvSpPr>
        <p:spPr>
          <a:xfrm>
            <a:off x="4318975" y="3636441"/>
            <a:ext cx="360000" cy="360000"/>
          </a:xfrm>
        </p:spPr>
        <p:txBody>
          <a:bodyPr/>
          <a:lstStyle/>
          <a:p>
            <a:r>
              <a:rPr lang="fr-FR" dirty="0"/>
              <a:t>C</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4117127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a:t>
            </a:r>
          </a:p>
        </p:txBody>
      </p:sp>
      <p:sp>
        <p:nvSpPr>
          <p:cNvPr id="3" name="Espace réservé du contenu 2"/>
          <p:cNvSpPr>
            <a:spLocks noGrp="1"/>
          </p:cNvSpPr>
          <p:nvPr>
            <p:ph type="body" sz="quarter" idx="10"/>
          </p:nvPr>
        </p:nvSpPr>
        <p:spPr/>
        <p:txBody>
          <a:bodyPr/>
          <a:lstStyle/>
          <a:p>
            <a:r>
              <a:rPr lang="fr-FR" sz="2000" b="1" dirty="0"/>
              <a:t>QUELLE EST LA DIFFÉRENCE</a:t>
            </a:r>
            <a:br>
              <a:rPr lang="fr-FR" sz="2000" b="1" dirty="0"/>
            </a:br>
            <a:r>
              <a:rPr lang="fr-FR" sz="2000" b="1" dirty="0"/>
              <a:t>ENTRE UNE CRUE ET UNE INONDATION ?</a:t>
            </a:r>
          </a:p>
        </p:txBody>
      </p:sp>
      <p:sp>
        <p:nvSpPr>
          <p:cNvPr id="12" name="Espace réservé du texte 11"/>
          <p:cNvSpPr>
            <a:spLocks noGrp="1"/>
          </p:cNvSpPr>
          <p:nvPr>
            <p:ph type="body" sz="quarter" idx="11"/>
          </p:nvPr>
        </p:nvSpPr>
        <p:spPr>
          <a:xfrm>
            <a:off x="4103725" y="1044575"/>
            <a:ext cx="4680520" cy="1367730"/>
          </a:xfrm>
        </p:spPr>
        <p:txBody>
          <a:bodyPr/>
          <a:lstStyle/>
          <a:p>
            <a:r>
              <a:rPr lang="fr-FR" dirty="0"/>
              <a:t>La crue est l’augmentation du débit et de la hauteur du cours d’eau alors que l’inondation correspond au débordement de l’eau avec des conséquences pour les populations, les infrastructures, les activités (logements, entreprises, réseaux de communication, agriculture…), le patrimoine et l’environnement.</a:t>
            </a:r>
          </a:p>
        </p:txBody>
      </p:sp>
      <p:sp>
        <p:nvSpPr>
          <p:cNvPr id="13" name="Espace réservé du texte 12"/>
          <p:cNvSpPr>
            <a:spLocks noGrp="1"/>
          </p:cNvSpPr>
          <p:nvPr>
            <p:ph type="body" sz="quarter" idx="12"/>
          </p:nvPr>
        </p:nvSpPr>
        <p:spPr/>
        <p:txBody>
          <a:bodyPr/>
          <a:lstStyle/>
          <a:p>
            <a:r>
              <a:rPr lang="fr-FR" b="1" dirty="0"/>
              <a:t>RÉPONSE</a:t>
            </a:r>
          </a:p>
        </p:txBody>
      </p:sp>
      <p:sp>
        <p:nvSpPr>
          <p:cNvPr id="14" name="Espace réservé du texte 13"/>
          <p:cNvSpPr>
            <a:spLocks noGrp="1"/>
          </p:cNvSpPr>
          <p:nvPr>
            <p:ph type="body" sz="quarter" idx="13"/>
          </p:nvPr>
        </p:nvSpPr>
        <p:spPr/>
        <p:txBody>
          <a:bodyPr/>
          <a:lstStyle/>
          <a:p>
            <a:r>
              <a:rPr lang="fr-FR" dirty="0"/>
              <a:t>A</a:t>
            </a:r>
          </a:p>
        </p:txBody>
      </p:sp>
      <p:sp>
        <p:nvSpPr>
          <p:cNvPr id="18" name="ZoneTexte 17"/>
          <p:cNvSpPr txBox="1"/>
          <p:nvPr/>
        </p:nvSpPr>
        <p:spPr>
          <a:xfrm>
            <a:off x="768131" y="3988699"/>
            <a:ext cx="2057400" cy="547842"/>
          </a:xfrm>
          <a:prstGeom prst="rect">
            <a:avLst/>
          </a:prstGeom>
          <a:noFill/>
        </p:spPr>
        <p:txBody>
          <a:bodyPr wrap="square" lIns="36000" tIns="0" rIns="36000" bIns="0" rtlCol="0">
            <a:spAutoFit/>
          </a:bodyPr>
          <a:lstStyle/>
          <a:p>
            <a:pPr algn="ctr"/>
            <a:r>
              <a:rPr lang="fr-FR" sz="1400" b="1" dirty="0">
                <a:solidFill>
                  <a:schemeClr val="tx2"/>
                </a:solidFill>
              </a:rPr>
              <a:t>ETIAGE</a:t>
            </a:r>
            <a:endParaRPr lang="fr-FR" sz="1400" dirty="0">
              <a:solidFill>
                <a:schemeClr val="tx2"/>
              </a:solidFill>
            </a:endParaRPr>
          </a:p>
          <a:p>
            <a:pPr algn="ctr">
              <a:lnSpc>
                <a:spcPct val="90000"/>
              </a:lnSpc>
            </a:pPr>
            <a:r>
              <a:rPr lang="fr-FR" sz="1200" dirty="0"/>
              <a:t>Niveau le plus bas des cours d’eau en période sèche</a:t>
            </a:r>
          </a:p>
        </p:txBody>
      </p:sp>
      <p:sp>
        <p:nvSpPr>
          <p:cNvPr id="19" name="ZoneTexte 18"/>
          <p:cNvSpPr txBox="1"/>
          <p:nvPr/>
        </p:nvSpPr>
        <p:spPr>
          <a:xfrm>
            <a:off x="3713245" y="3988699"/>
            <a:ext cx="2057400" cy="547842"/>
          </a:xfrm>
          <a:prstGeom prst="rect">
            <a:avLst/>
          </a:prstGeom>
          <a:noFill/>
        </p:spPr>
        <p:txBody>
          <a:bodyPr wrap="square" lIns="36000" tIns="0" rIns="36000" bIns="0" rtlCol="0">
            <a:spAutoFit/>
          </a:bodyPr>
          <a:lstStyle/>
          <a:p>
            <a:pPr algn="ctr"/>
            <a:r>
              <a:rPr lang="fr-FR" sz="1400" b="1" dirty="0">
                <a:solidFill>
                  <a:schemeClr val="tx2"/>
                </a:solidFill>
              </a:rPr>
              <a:t>CRUE</a:t>
            </a:r>
            <a:endParaRPr lang="fr-FR" sz="1400" dirty="0">
              <a:solidFill>
                <a:schemeClr val="tx2"/>
              </a:solidFill>
            </a:endParaRPr>
          </a:p>
          <a:p>
            <a:pPr algn="ctr">
              <a:lnSpc>
                <a:spcPct val="90000"/>
              </a:lnSpc>
            </a:pPr>
            <a:r>
              <a:rPr lang="fr-FR" sz="1200" dirty="0"/>
              <a:t>Augmentation du niveau des cours d’eau dans le lit mineur</a:t>
            </a:r>
          </a:p>
        </p:txBody>
      </p:sp>
      <p:sp>
        <p:nvSpPr>
          <p:cNvPr id="20" name="ZoneTexte 19"/>
          <p:cNvSpPr txBox="1"/>
          <p:nvPr/>
        </p:nvSpPr>
        <p:spPr>
          <a:xfrm>
            <a:off x="6407981" y="3988699"/>
            <a:ext cx="2057400" cy="547842"/>
          </a:xfrm>
          <a:prstGeom prst="rect">
            <a:avLst/>
          </a:prstGeom>
          <a:noFill/>
        </p:spPr>
        <p:txBody>
          <a:bodyPr wrap="square" lIns="36000" tIns="0" rIns="36000" bIns="0" rtlCol="0">
            <a:spAutoFit/>
          </a:bodyPr>
          <a:lstStyle/>
          <a:p>
            <a:pPr algn="ctr"/>
            <a:r>
              <a:rPr lang="fr-FR" sz="1400" b="1" dirty="0">
                <a:solidFill>
                  <a:schemeClr val="tx2"/>
                </a:solidFill>
              </a:rPr>
              <a:t>INONDATION</a:t>
            </a:r>
          </a:p>
          <a:p>
            <a:pPr algn="ctr">
              <a:lnSpc>
                <a:spcPct val="90000"/>
              </a:lnSpc>
            </a:pPr>
            <a:r>
              <a:rPr lang="fr-FR" sz="1200" dirty="0"/>
              <a:t>Débordement des cours d’eau du lit mineur vers le lit majeur</a:t>
            </a:r>
          </a:p>
        </p:txBody>
      </p:sp>
      <p:pic>
        <p:nvPicPr>
          <p:cNvPr id="10" name="Image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2870" y="2142646"/>
            <a:ext cx="3325721" cy="1982305"/>
          </a:xfrm>
          <a:prstGeom prst="rect">
            <a:avLst/>
          </a:prstGeom>
          <a:effectLst>
            <a:outerShdw blurRad="63500" sx="102000" sy="102000" algn="ctr" rotWithShape="0">
              <a:prstClr val="black">
                <a:alpha val="40000"/>
              </a:prstClr>
            </a:outerShdw>
          </a:effectLst>
        </p:spPr>
      </p:pic>
      <p:pic>
        <p:nvPicPr>
          <p:cNvPr id="11" name="Image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91154" y="2041505"/>
            <a:ext cx="3495407" cy="2083446"/>
          </a:xfrm>
          <a:prstGeom prst="rect">
            <a:avLst/>
          </a:prstGeom>
          <a:effectLst>
            <a:outerShdw blurRad="63500" sx="102000" sy="102000" algn="ctr" rotWithShape="0">
              <a:prstClr val="black">
                <a:alpha val="40000"/>
              </a:prstClr>
            </a:outerShdw>
          </a:effectLst>
        </p:spPr>
      </p:pic>
      <p:pic>
        <p:nvPicPr>
          <p:cNvPr id="15" name="Image 1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11937" y="1890517"/>
            <a:ext cx="3615095" cy="2154787"/>
          </a:xfrm>
          <a:prstGeom prst="rect">
            <a:avLst/>
          </a:prstGeom>
          <a:effectLst>
            <a:outerShdw blurRad="63500" sx="102000" sy="102000" algn="ctr" rotWithShape="0">
              <a:prstClr val="black">
                <a:alpha val="40000"/>
              </a:prstClr>
            </a:outerShdw>
          </a:effectLst>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80668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Barlow Semi Condensed" panose="00000506000000000000" pitchFamily="2" charset="0"/>
              </a:rPr>
              <a:t>QUESTION N° 3</a:t>
            </a:r>
          </a:p>
        </p:txBody>
      </p:sp>
      <p:sp>
        <p:nvSpPr>
          <p:cNvPr id="3" name="Espace réservé du contenu 2"/>
          <p:cNvSpPr>
            <a:spLocks noGrp="1"/>
          </p:cNvSpPr>
          <p:nvPr>
            <p:ph idx="10"/>
          </p:nvPr>
        </p:nvSpPr>
        <p:spPr/>
        <p:txBody>
          <a:bodyPr/>
          <a:lstStyle/>
          <a:p>
            <a:r>
              <a:rPr lang="fr-FR" sz="2000" b="1" dirty="0">
                <a:latin typeface="Barlow Semi Condensed" panose="00000506000000000000" pitchFamily="2" charset="0"/>
              </a:rPr>
              <a:t>IL Y A PLUS DE CRUES DE NOS JOURS QUE PAR LE PASSÉ.</a:t>
            </a:r>
          </a:p>
        </p:txBody>
      </p:sp>
      <p:sp>
        <p:nvSpPr>
          <p:cNvPr id="6" name="Espace réservé du texte 5"/>
          <p:cNvSpPr>
            <a:spLocks noGrp="1"/>
          </p:cNvSpPr>
          <p:nvPr>
            <p:ph type="body" sz="quarter" idx="11"/>
          </p:nvPr>
        </p:nvSpPr>
        <p:spPr/>
        <p:txBody>
          <a:bodyPr/>
          <a:lstStyle/>
          <a:p>
            <a:r>
              <a:rPr lang="fr-FR" dirty="0">
                <a:latin typeface="Barlow Semi Condensed" panose="00000506000000000000" pitchFamily="2" charset="0"/>
              </a:rPr>
              <a:t>C’est vrai, les crues sont de plus en plus fréquentes, il y a une accélération des épisodes surtout depuis ces dernières années à cause du réchauffement climatique notamment.</a:t>
            </a:r>
          </a:p>
          <a:p>
            <a:r>
              <a:rPr lang="fr-FR" dirty="0">
                <a:latin typeface="Barlow Semi Condensed" panose="00000506000000000000" pitchFamily="2" charset="0"/>
              </a:rPr>
              <a:t>C’est faux, les épisodes de crue ont toujours existé.</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20563" y="2520519"/>
            <a:ext cx="360000" cy="360000"/>
          </a:xfrm>
        </p:spPr>
        <p:txBody>
          <a:bodyPr/>
          <a:lstStyle/>
          <a:p>
            <a:r>
              <a:rPr lang="fr-FR" dirty="0"/>
              <a:t>B</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345" y="2238684"/>
            <a:ext cx="2022987" cy="222584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7210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Barlow Semi Condensed" panose="00000506000000000000" pitchFamily="2" charset="0"/>
              </a:rPr>
              <a:t>QUESTION N° </a:t>
            </a:r>
            <a:r>
              <a:rPr lang="fr-FR" dirty="0"/>
              <a:t>3</a:t>
            </a:r>
            <a:endParaRPr lang="fr-FR" b="1" dirty="0">
              <a:latin typeface="Barlow Semi Condensed" panose="00000506000000000000" pitchFamily="2" charset="0"/>
            </a:endParaRPr>
          </a:p>
        </p:txBody>
      </p:sp>
      <p:sp>
        <p:nvSpPr>
          <p:cNvPr id="3" name="Espace réservé du contenu 2"/>
          <p:cNvSpPr>
            <a:spLocks noGrp="1"/>
          </p:cNvSpPr>
          <p:nvPr>
            <p:ph type="body" sz="quarter" idx="10"/>
          </p:nvPr>
        </p:nvSpPr>
        <p:spPr/>
        <p:txBody>
          <a:bodyPr vert="horz" lIns="36000" tIns="0" rIns="36000" bIns="0" rtlCol="0">
            <a:noAutofit/>
          </a:bodyPr>
          <a:lstStyle/>
          <a:p>
            <a:r>
              <a:rPr lang="fr-FR" sz="2000" b="1" dirty="0">
                <a:latin typeface="Barlow Semi Condensed" panose="00000506000000000000" pitchFamily="2" charset="0"/>
              </a:rPr>
              <a:t>IL Y A PLUS DE CRUES DE NOS JOURS QUE PAR LE PASSÉ.</a:t>
            </a:r>
          </a:p>
        </p:txBody>
      </p:sp>
      <p:sp>
        <p:nvSpPr>
          <p:cNvPr id="10" name="Espace réservé du texte 9"/>
          <p:cNvSpPr>
            <a:spLocks noGrp="1"/>
          </p:cNvSpPr>
          <p:nvPr>
            <p:ph type="body" sz="quarter" idx="11"/>
          </p:nvPr>
        </p:nvSpPr>
        <p:spPr/>
        <p:txBody>
          <a:bodyPr/>
          <a:lstStyle/>
          <a:p>
            <a:r>
              <a:rPr lang="fr-FR" dirty="0">
                <a:latin typeface="Barlow Semi Condensed" panose="00000506000000000000" pitchFamily="2" charset="0"/>
              </a:rPr>
              <a:t>Les crues sont des phénomènes naturels, elles ont toujours existé et existeront toujours.</a:t>
            </a:r>
          </a:p>
          <a:p>
            <a:r>
              <a:rPr lang="fr-FR" dirty="0">
                <a:latin typeface="Barlow Semi Condensed" panose="00000506000000000000" pitchFamily="2" charset="0"/>
              </a:rPr>
              <a:t>Elles sont aujourd’hui mieux documentées, plus médiatisées et peuvent avoir un impact plus important sur la vie des franciliens car la vulnérabilité des territoires a augmenté (réseaux enterrés, interdépendance des réseaux,…).</a:t>
            </a:r>
          </a:p>
          <a:p>
            <a:r>
              <a:rPr lang="fr-FR" dirty="0">
                <a:latin typeface="Barlow Semi Condensed" panose="00000506000000000000" pitchFamily="2" charset="0"/>
              </a:rPr>
              <a:t>Les deux plus fortes crue documentées sont celles du</a:t>
            </a:r>
            <a:br>
              <a:rPr lang="fr-FR" dirty="0">
                <a:latin typeface="Barlow Semi Condensed" panose="00000506000000000000" pitchFamily="2" charset="0"/>
              </a:rPr>
            </a:br>
            <a:r>
              <a:rPr lang="fr-FR" dirty="0">
                <a:latin typeface="Barlow Semi Condensed" panose="00000506000000000000" pitchFamily="2" charset="0"/>
              </a:rPr>
              <a:t>11 juillet 1615 (9,14m) et du 27 février 1658 avec 8,96 m.</a:t>
            </a:r>
          </a:p>
          <a:p>
            <a:endParaRPr lang="fr-FR" dirty="0">
              <a:latin typeface="Barlow Semi Condensed" panose="00000506000000000000" pitchFamily="2" charset="0"/>
            </a:endParaRPr>
          </a:p>
          <a:p>
            <a:r>
              <a:rPr lang="fr-FR" dirty="0">
                <a:latin typeface="Barlow Semi Condensed" panose="00000506000000000000" pitchFamily="2" charset="0"/>
              </a:rPr>
              <a:t>La crue de 1910 est la plus</a:t>
            </a:r>
            <a:br>
              <a:rPr lang="fr-FR" dirty="0">
                <a:latin typeface="Barlow Semi Condensed" panose="00000506000000000000" pitchFamily="2" charset="0"/>
              </a:rPr>
            </a:br>
            <a:r>
              <a:rPr lang="fr-FR" dirty="0">
                <a:latin typeface="Barlow Semi Condensed" panose="00000506000000000000" pitchFamily="2" charset="0"/>
              </a:rPr>
              <a:t>exceptionnelle du 20</a:t>
            </a:r>
            <a:r>
              <a:rPr lang="fr-FR" baseline="30000" dirty="0">
                <a:latin typeface="Barlow Semi Condensed" panose="00000506000000000000" pitchFamily="2" charset="0"/>
              </a:rPr>
              <a:t>ème</a:t>
            </a:r>
            <a:r>
              <a:rPr lang="fr-FR" dirty="0">
                <a:latin typeface="Barlow Semi Condensed" panose="00000506000000000000" pitchFamily="2" charset="0"/>
              </a:rPr>
              <a:t> siècle</a:t>
            </a:r>
            <a:br>
              <a:rPr lang="fr-FR" dirty="0">
                <a:latin typeface="Barlow Semi Condensed" panose="00000506000000000000" pitchFamily="2" charset="0"/>
              </a:rPr>
            </a:br>
            <a:r>
              <a:rPr lang="fr-FR" dirty="0">
                <a:latin typeface="Barlow Semi Condensed" panose="00000506000000000000" pitchFamily="2" charset="0"/>
              </a:rPr>
              <a:t>avec une hauteur de 8,62 m</a:t>
            </a:r>
            <a:br>
              <a:rPr lang="fr-FR" dirty="0">
                <a:latin typeface="Barlow Semi Condensed" panose="00000506000000000000" pitchFamily="2" charset="0"/>
              </a:rPr>
            </a:br>
            <a:r>
              <a:rPr lang="fr-FR" dirty="0">
                <a:latin typeface="Barlow Semi Condensed" panose="00000506000000000000" pitchFamily="2" charset="0"/>
              </a:rPr>
              <a:t>à Paris.</a:t>
            </a:r>
          </a:p>
        </p:txBody>
      </p:sp>
      <p:sp>
        <p:nvSpPr>
          <p:cNvPr id="11" name="Espace réservé du texte 10"/>
          <p:cNvSpPr>
            <a:spLocks noGrp="1"/>
          </p:cNvSpPr>
          <p:nvPr>
            <p:ph type="body" sz="quarter" idx="12"/>
          </p:nvPr>
        </p:nvSpPr>
        <p:spPr/>
        <p:txBody>
          <a:bodyPr/>
          <a:lstStyle/>
          <a:p>
            <a:r>
              <a:rPr lang="fr-FR" b="1" dirty="0">
                <a:latin typeface="Barlow Semi Condensed" panose="00000506000000000000" pitchFamily="2" charset="0"/>
              </a:rPr>
              <a:t>RÉPONSE</a:t>
            </a:r>
          </a:p>
        </p:txBody>
      </p:sp>
      <p:sp>
        <p:nvSpPr>
          <p:cNvPr id="12" name="Espace réservé du texte 11"/>
          <p:cNvSpPr>
            <a:spLocks noGrp="1"/>
          </p:cNvSpPr>
          <p:nvPr>
            <p:ph type="body" sz="quarter" idx="13"/>
          </p:nvPr>
        </p:nvSpPr>
        <p:spPr/>
        <p:txBody>
          <a:bodyPr/>
          <a:lstStyle/>
          <a:p>
            <a:r>
              <a:rPr lang="fr-FR"/>
              <a:t>B</a:t>
            </a:r>
            <a:endParaRPr lang="fr-FR" dirty="0"/>
          </a:p>
        </p:txBody>
      </p:sp>
      <p:sp>
        <p:nvSpPr>
          <p:cNvPr id="16" name="Espace réservé du texte 15"/>
          <p:cNvSpPr>
            <a:spLocks noGrp="1"/>
          </p:cNvSpPr>
          <p:nvPr>
            <p:ph type="body" sz="quarter" idx="14"/>
          </p:nvPr>
        </p:nvSpPr>
        <p:spPr>
          <a:xfrm>
            <a:off x="6732017" y="3228960"/>
            <a:ext cx="1764196" cy="1163565"/>
          </a:xfrm>
        </p:spPr>
        <p:txBody>
          <a:bodyPr/>
          <a:lstStyle/>
          <a:p>
            <a:r>
              <a:rPr lang="fr-FR" dirty="0"/>
              <a:t>CHIFFRE-CLÉ</a:t>
            </a:r>
          </a:p>
          <a:p>
            <a:pPr lvl="1"/>
            <a:r>
              <a:rPr lang="fr-FR" dirty="0">
                <a:latin typeface="Barlow Semi Condensed" panose="00000506000000000000" pitchFamily="2" charset="0"/>
              </a:rPr>
              <a:t>60 crues</a:t>
            </a:r>
          </a:p>
          <a:p>
            <a:pPr lvl="1"/>
            <a:r>
              <a:rPr lang="fr-FR" dirty="0">
                <a:latin typeface="Barlow Semi Condensed" panose="00000506000000000000" pitchFamily="2" charset="0"/>
              </a:rPr>
              <a:t>Majeures</a:t>
            </a:r>
          </a:p>
          <a:p>
            <a:pPr lvl="2"/>
            <a:r>
              <a:rPr lang="fr-FR" dirty="0">
                <a:latin typeface="Barlow Semi Condensed" panose="00000506000000000000" pitchFamily="2" charset="0"/>
              </a:rPr>
              <a:t>DEPUIS LE </a:t>
            </a:r>
            <a:r>
              <a:rPr lang="fr-FR" dirty="0" err="1">
                <a:latin typeface="Barlow Semi Condensed" panose="00000506000000000000" pitchFamily="2" charset="0"/>
              </a:rPr>
              <a:t>Vi</a:t>
            </a:r>
            <a:r>
              <a:rPr lang="fr-FR" baseline="30000" dirty="0" err="1">
                <a:latin typeface="Barlow Semi Condensed" panose="00000506000000000000" pitchFamily="2" charset="0"/>
              </a:rPr>
              <a:t>ÈME</a:t>
            </a:r>
            <a:r>
              <a:rPr lang="fr-FR" dirty="0">
                <a:latin typeface="Barlow Semi Condensed" panose="00000506000000000000" pitchFamily="2" charset="0"/>
              </a:rPr>
              <a:t> SIÈCLE</a:t>
            </a:r>
          </a:p>
        </p:txBody>
      </p:sp>
      <p:sp>
        <p:nvSpPr>
          <p:cNvPr id="4" name="Espace réservé du pied de page 3"/>
          <p:cNvSpPr>
            <a:spLocks noGrp="1"/>
          </p:cNvSpPr>
          <p:nvPr>
            <p:ph type="ftr" sz="quarter" idx="15"/>
          </p:nvPr>
        </p:nvSpPr>
        <p:spPr/>
        <p:txBody>
          <a:bodyPr/>
          <a:lstStyle/>
          <a:p>
            <a:pPr marL="0" marR="0" lvl="0" indent="0" algn="l" defTabSz="822869"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white"/>
                </a:solidFill>
                <a:effectLst/>
                <a:uLnTx/>
                <a:uFillTx/>
                <a:ea typeface="+mn-ea"/>
                <a:cs typeface="+mn-cs"/>
              </a:rPr>
              <a:t>CULTURE GÉNÉRALE SUR LE BASSIN VERSANT DE LA SEINE</a:t>
            </a: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345" y="2104393"/>
            <a:ext cx="2467975" cy="232413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6088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6"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Barlow Semi Condensed" panose="00000506000000000000" pitchFamily="2" charset="0"/>
              </a:rPr>
              <a:t>QUESTION N</a:t>
            </a:r>
            <a:r>
              <a:rPr lang="fr-FR" b="1">
                <a:latin typeface="Barlow Semi Condensed" panose="00000506000000000000" pitchFamily="2" charset="0"/>
              </a:rPr>
              <a:t>° 3</a:t>
            </a:r>
            <a:endParaRPr lang="fr-FR" b="1" dirty="0">
              <a:latin typeface="Barlow Semi Condensed" panose="00000506000000000000" pitchFamily="2" charset="0"/>
            </a:endParaRPr>
          </a:p>
        </p:txBody>
      </p:sp>
      <p:sp>
        <p:nvSpPr>
          <p:cNvPr id="3" name="Espace réservé du contenu 2"/>
          <p:cNvSpPr>
            <a:spLocks noGrp="1"/>
          </p:cNvSpPr>
          <p:nvPr>
            <p:ph type="body" sz="quarter" idx="10"/>
          </p:nvPr>
        </p:nvSpPr>
        <p:spPr/>
        <p:txBody>
          <a:bodyPr vert="horz" lIns="36000" tIns="0" rIns="36000" bIns="0" rtlCol="0">
            <a:noAutofit/>
          </a:bodyPr>
          <a:lstStyle/>
          <a:p>
            <a:r>
              <a:rPr lang="fr-FR" sz="2000" b="1" dirty="0">
                <a:latin typeface="Barlow Semi Condensed" panose="00000506000000000000" pitchFamily="2" charset="0"/>
              </a:rPr>
              <a:t>IL Y A PLUS DE CRUES DE NOS JOURS QUE PAR LE PASSÉ.</a:t>
            </a:r>
          </a:p>
        </p:txBody>
      </p:sp>
      <p:sp>
        <p:nvSpPr>
          <p:cNvPr id="11" name="Espace réservé du texte 10"/>
          <p:cNvSpPr>
            <a:spLocks noGrp="1"/>
          </p:cNvSpPr>
          <p:nvPr>
            <p:ph type="body" sz="quarter" idx="12"/>
          </p:nvPr>
        </p:nvSpPr>
        <p:spPr/>
        <p:txBody>
          <a:bodyPr/>
          <a:lstStyle/>
          <a:p>
            <a:r>
              <a:rPr lang="fr-FR" b="1" dirty="0">
                <a:latin typeface="Barlow Semi Condensed" panose="00000506000000000000" pitchFamily="2" charset="0"/>
              </a:rPr>
              <a:t>RÉPONSE</a:t>
            </a:r>
          </a:p>
        </p:txBody>
      </p:sp>
      <p:sp>
        <p:nvSpPr>
          <p:cNvPr id="12" name="Espace réservé du texte 11"/>
          <p:cNvSpPr>
            <a:spLocks noGrp="1"/>
          </p:cNvSpPr>
          <p:nvPr>
            <p:ph type="body" sz="quarter" idx="13"/>
          </p:nvPr>
        </p:nvSpPr>
        <p:spPr/>
        <p:txBody>
          <a:bodyPr/>
          <a:lstStyle/>
          <a:p>
            <a:r>
              <a:rPr lang="fr-FR"/>
              <a:t>B</a:t>
            </a:r>
            <a:endParaRPr lang="fr-FR" dirty="0"/>
          </a:p>
        </p:txBody>
      </p:sp>
      <p:sp>
        <p:nvSpPr>
          <p:cNvPr id="4" name="Espace réservé du pied de page 3"/>
          <p:cNvSpPr>
            <a:spLocks noGrp="1"/>
          </p:cNvSpPr>
          <p:nvPr>
            <p:ph type="ftr" sz="quarter" idx="15"/>
          </p:nvPr>
        </p:nvSpPr>
        <p:spPr/>
        <p:txBody>
          <a:bodyPr/>
          <a:lstStyle/>
          <a:p>
            <a:pPr marL="0" marR="0" lvl="0" indent="0" algn="l" defTabSz="822869"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white"/>
                </a:solidFill>
                <a:effectLst/>
                <a:uLnTx/>
                <a:uFillTx/>
                <a:ea typeface="+mn-ea"/>
                <a:cs typeface="+mn-cs"/>
              </a:rPr>
              <a:t>CULTURE GÉNÉRALE SUR LE BASSIN VERSANT DE LA SEINE</a:t>
            </a:r>
          </a:p>
        </p:txBody>
      </p:sp>
      <p:pic>
        <p:nvPicPr>
          <p:cNvPr id="13" name="Image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987514" y="802029"/>
            <a:ext cx="6012755" cy="4250829"/>
          </a:xfrm>
          <a:prstGeom prst="rect">
            <a:avLst/>
          </a:prstGeom>
        </p:spPr>
      </p:pic>
    </p:spTree>
    <p:extLst>
      <p:ext uri="{BB962C8B-B14F-4D97-AF65-F5344CB8AC3E}">
        <p14:creationId xmlns:p14="http://schemas.microsoft.com/office/powerpoint/2010/main" val="1909529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4</a:t>
            </a:r>
          </a:p>
        </p:txBody>
      </p:sp>
      <p:sp>
        <p:nvSpPr>
          <p:cNvPr id="3" name="Espace réservé du contenu 2"/>
          <p:cNvSpPr>
            <a:spLocks noGrp="1"/>
          </p:cNvSpPr>
          <p:nvPr>
            <p:ph idx="10"/>
          </p:nvPr>
        </p:nvSpPr>
        <p:spPr/>
        <p:txBody>
          <a:bodyPr/>
          <a:lstStyle/>
          <a:p>
            <a:r>
              <a:rPr lang="fr-FR" sz="2000" b="1" dirty="0"/>
              <a:t>LES CRUES EXCEPTIONNELLES SONT DITES « CENTENNALES ». CELA SIGNIFIE QUE :</a:t>
            </a:r>
          </a:p>
        </p:txBody>
      </p:sp>
      <p:sp>
        <p:nvSpPr>
          <p:cNvPr id="6" name="Espace réservé du texte 5"/>
          <p:cNvSpPr>
            <a:spLocks noGrp="1"/>
          </p:cNvSpPr>
          <p:nvPr>
            <p:ph type="body" sz="quarter" idx="11"/>
          </p:nvPr>
        </p:nvSpPr>
        <p:spPr/>
        <p:txBody>
          <a:bodyPr/>
          <a:lstStyle/>
          <a:p>
            <a:r>
              <a:rPr lang="fr-FR" dirty="0"/>
              <a:t>Elles ont lieu tous les cent ans (la dernière crue centennale ayant eu lieu en 1910, nous aurions dû connaître une crue centennale en 2010).</a:t>
            </a:r>
          </a:p>
          <a:p>
            <a:r>
              <a:rPr lang="fr-FR" dirty="0"/>
              <a:t>Chaque année, la probabilité qu’une crue centennale se produise est de une sur cent.</a:t>
            </a:r>
          </a:p>
          <a:p>
            <a:r>
              <a:rPr lang="fr-FR" dirty="0"/>
              <a:t>Il est possible de connaître plusieurs crues centennales deux années de suite.</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18975" y="2326287"/>
            <a:ext cx="360000" cy="360000"/>
          </a:xfrm>
        </p:spPr>
        <p:txBody>
          <a:bodyPr/>
          <a:lstStyle/>
          <a:p>
            <a:r>
              <a:rPr lang="fr-FR" dirty="0"/>
              <a:t>B</a:t>
            </a:r>
          </a:p>
        </p:txBody>
      </p:sp>
      <p:sp>
        <p:nvSpPr>
          <p:cNvPr id="9" name="Espace réservé du texte 8"/>
          <p:cNvSpPr>
            <a:spLocks noGrp="1"/>
          </p:cNvSpPr>
          <p:nvPr>
            <p:ph type="body" sz="quarter" idx="14"/>
          </p:nvPr>
        </p:nvSpPr>
        <p:spPr>
          <a:xfrm>
            <a:off x="4329726" y="3240457"/>
            <a:ext cx="360000" cy="360000"/>
          </a:xfrm>
        </p:spPr>
        <p:txBody>
          <a:bodyPr/>
          <a:lstStyle/>
          <a:p>
            <a:r>
              <a:rPr lang="fr-FR" dirty="0"/>
              <a:t>C</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5082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build="p" animBg="1"/>
      <p:bldP spid="9"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4</a:t>
            </a:r>
          </a:p>
        </p:txBody>
      </p:sp>
      <p:sp>
        <p:nvSpPr>
          <p:cNvPr id="3" name="Espace réservé du contenu 2"/>
          <p:cNvSpPr>
            <a:spLocks noGrp="1"/>
          </p:cNvSpPr>
          <p:nvPr>
            <p:ph type="body" sz="quarter" idx="10"/>
          </p:nvPr>
        </p:nvSpPr>
        <p:spPr/>
        <p:txBody>
          <a:bodyPr/>
          <a:lstStyle/>
          <a:p>
            <a:r>
              <a:rPr lang="fr-FR" sz="2000" b="1" dirty="0"/>
              <a:t>LES CRUES EXCEPTIONNELLES SONT DITES « CENTENNALES ». CELA SIGNIFIE QUE :</a:t>
            </a:r>
          </a:p>
        </p:txBody>
      </p:sp>
      <p:sp>
        <p:nvSpPr>
          <p:cNvPr id="19" name="Espace réservé du texte 18"/>
          <p:cNvSpPr>
            <a:spLocks noGrp="1"/>
          </p:cNvSpPr>
          <p:nvPr>
            <p:ph type="body" sz="quarter" idx="11"/>
          </p:nvPr>
        </p:nvSpPr>
        <p:spPr/>
        <p:txBody>
          <a:bodyPr/>
          <a:lstStyle/>
          <a:p>
            <a:r>
              <a:rPr lang="fr-FR" dirty="0"/>
              <a:t>Une crue d’ampleur exceptionnelle est qualifiée de centennale car elle a une probabilité sur cent de se produire chaque année. </a:t>
            </a:r>
          </a:p>
          <a:p>
            <a:endParaRPr lang="fr-FR" dirty="0"/>
          </a:p>
          <a:p>
            <a:r>
              <a:rPr lang="fr-FR" dirty="0"/>
              <a:t>Les hasards de la pluviométrie et les conditions locales peuvent amener des crues centennales à se produire plusieurs fois par siècle. </a:t>
            </a:r>
          </a:p>
          <a:p>
            <a:endParaRPr lang="fr-FR" dirty="0"/>
          </a:p>
          <a:p>
            <a:r>
              <a:rPr lang="fr-FR" dirty="0"/>
              <a:t>En Île-de-France, la crue de janvier 1910, compte tenu de son caractère exceptionnel et de sa gravité, est considérée comme l’événement centennal de référence qui sert de base à de nombreux outils de prévention des inondations.</a:t>
            </a:r>
          </a:p>
        </p:txBody>
      </p:sp>
      <p:sp>
        <p:nvSpPr>
          <p:cNvPr id="13" name="Espace réservé du texte 12"/>
          <p:cNvSpPr>
            <a:spLocks noGrp="1"/>
          </p:cNvSpPr>
          <p:nvPr>
            <p:ph type="body" sz="quarter" idx="12"/>
          </p:nvPr>
        </p:nvSpPr>
        <p:spPr/>
        <p:txBody>
          <a:bodyPr/>
          <a:lstStyle/>
          <a:p>
            <a:r>
              <a:rPr lang="fr-FR" b="1" dirty="0"/>
              <a:t>RÉPONSES	ET </a:t>
            </a:r>
          </a:p>
        </p:txBody>
      </p:sp>
      <p:sp>
        <p:nvSpPr>
          <p:cNvPr id="14" name="Espace réservé du texte 13"/>
          <p:cNvSpPr>
            <a:spLocks noGrp="1"/>
          </p:cNvSpPr>
          <p:nvPr>
            <p:ph type="body" sz="quarter" idx="13"/>
          </p:nvPr>
        </p:nvSpPr>
        <p:spPr/>
        <p:txBody>
          <a:bodyPr/>
          <a:lstStyle/>
          <a:p>
            <a:r>
              <a:rPr lang="fr-FR"/>
              <a:t>B</a:t>
            </a:r>
            <a:endParaRPr lang="fr-FR" dirty="0"/>
          </a:p>
        </p:txBody>
      </p:sp>
      <p:sp>
        <p:nvSpPr>
          <p:cNvPr id="20" name="Espace réservé du texte 13"/>
          <p:cNvSpPr txBox="1">
            <a:spLocks/>
          </p:cNvSpPr>
          <p:nvPr/>
        </p:nvSpPr>
        <p:spPr>
          <a:xfrm>
            <a:off x="6083945"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pic>
        <p:nvPicPr>
          <p:cNvPr id="7" name="Imag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1035" y="2700338"/>
            <a:ext cx="2844404" cy="1780757"/>
          </a:xfrm>
          <a:prstGeom prst="rect">
            <a:avLst/>
          </a:prstGeom>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397391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4</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
        <p:nvSpPr>
          <p:cNvPr id="8" name="Espace réservé du texte 7"/>
          <p:cNvSpPr>
            <a:spLocks noGrp="1"/>
          </p:cNvSpPr>
          <p:nvPr>
            <p:ph type="body" sz="quarter" idx="11"/>
          </p:nvPr>
        </p:nvSpPr>
        <p:spPr/>
        <p:txBody>
          <a:bodyPr/>
          <a:lstStyle/>
          <a:p>
            <a:endParaRPr lang="en-US"/>
          </a:p>
        </p:txBody>
      </p:sp>
      <p:sp>
        <p:nvSpPr>
          <p:cNvPr id="9" name="Espace réservé du texte 8"/>
          <p:cNvSpPr>
            <a:spLocks noGrp="1"/>
          </p:cNvSpPr>
          <p:nvPr>
            <p:ph type="body" sz="quarter" idx="10"/>
          </p:nvPr>
        </p:nvSpPr>
        <p:spPr/>
        <p:txBody>
          <a:bodyPr/>
          <a:lstStyle/>
          <a:p>
            <a:endParaRPr lang="en-US"/>
          </a:p>
        </p:txBody>
      </p:sp>
      <p:pic>
        <p:nvPicPr>
          <p:cNvPr id="15" name="Picture 15" descr="Inondation lig4 19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6466" y="2771963"/>
            <a:ext cx="2212419" cy="152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 15">
            <a:extLst>
              <a:ext uri="{FF2B5EF4-FFF2-40B4-BE49-F238E27FC236}">
                <a16:creationId xmlns:a16="http://schemas.microsoft.com/office/drawing/2014/main" id="{7DF5A858-38CF-F042-89AD-D721FA454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0558" y="324073"/>
            <a:ext cx="3517411" cy="2241106"/>
          </a:xfrm>
          <a:prstGeom prst="rect">
            <a:avLst/>
          </a:prstGeom>
        </p:spPr>
      </p:pic>
      <p:pic>
        <p:nvPicPr>
          <p:cNvPr id="17" name="Imag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337" y="2499995"/>
            <a:ext cx="2558127" cy="1769178"/>
          </a:xfrm>
          <a:prstGeom prst="rect">
            <a:avLst/>
          </a:prstGeom>
        </p:spPr>
      </p:pic>
      <p:pic>
        <p:nvPicPr>
          <p:cNvPr id="18" name="Imag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237" y="2829901"/>
            <a:ext cx="2150320" cy="1404194"/>
          </a:xfrm>
          <a:prstGeom prst="rect">
            <a:avLst/>
          </a:prstGeom>
        </p:spPr>
      </p:pic>
    </p:spTree>
    <p:extLst>
      <p:ext uri="{BB962C8B-B14F-4D97-AF65-F5344CB8AC3E}">
        <p14:creationId xmlns:p14="http://schemas.microsoft.com/office/powerpoint/2010/main" val="105908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5</a:t>
            </a:r>
          </a:p>
        </p:txBody>
      </p:sp>
      <p:sp>
        <p:nvSpPr>
          <p:cNvPr id="3" name="Espace réservé du contenu 2"/>
          <p:cNvSpPr>
            <a:spLocks noGrp="1"/>
          </p:cNvSpPr>
          <p:nvPr>
            <p:ph idx="10"/>
          </p:nvPr>
        </p:nvSpPr>
        <p:spPr/>
        <p:txBody>
          <a:bodyPr/>
          <a:lstStyle/>
          <a:p>
            <a:r>
              <a:rPr lang="fr-FR" sz="2000" b="1" dirty="0"/>
              <a:t>AU-DELÀ DU DÉBORDEMENT</a:t>
            </a:r>
            <a:br>
              <a:rPr lang="fr-FR" sz="2000" b="1" dirty="0"/>
            </a:br>
            <a:r>
              <a:rPr lang="fr-FR" sz="2000" b="1" dirty="0"/>
              <a:t>DES COURS D’EAU, QUELS SONT LES AUTRES TYPES D’INONDATION Existants EN ÎLE-DE-FRANCE ?</a:t>
            </a:r>
          </a:p>
        </p:txBody>
      </p:sp>
      <p:sp>
        <p:nvSpPr>
          <p:cNvPr id="6" name="Espace réservé du texte 5"/>
          <p:cNvSpPr>
            <a:spLocks noGrp="1"/>
          </p:cNvSpPr>
          <p:nvPr>
            <p:ph type="body" sz="quarter" idx="11"/>
          </p:nvPr>
        </p:nvSpPr>
        <p:spPr>
          <a:xfrm>
            <a:off x="4859337" y="1044575"/>
            <a:ext cx="3816895" cy="3671888"/>
          </a:xfrm>
        </p:spPr>
        <p:txBody>
          <a:bodyPr/>
          <a:lstStyle/>
          <a:p>
            <a:r>
              <a:rPr lang="fr-FR" dirty="0"/>
              <a:t>Le ruissellement des eaux de pluies sur des sols fortement imperméabilisés.</a:t>
            </a:r>
          </a:p>
          <a:p>
            <a:pPr>
              <a:spcBef>
                <a:spcPts val="2400"/>
              </a:spcBef>
            </a:pPr>
            <a:r>
              <a:rPr lang="fr-FR" dirty="0"/>
              <a:t>La submersion marine qui correspond à l’inondation des terres par les eaux de la Manche lors d’épisodes de tempêtes.</a:t>
            </a:r>
          </a:p>
          <a:p>
            <a:pPr>
              <a:spcBef>
                <a:spcPts val="2400"/>
              </a:spcBef>
            </a:pPr>
            <a:r>
              <a:rPr lang="fr-FR" dirty="0"/>
              <a:t>La remontée des eaux des nappes souterraines dans les canalisations, les caves et les infrastructures souterraines.</a:t>
            </a:r>
          </a:p>
          <a:p>
            <a:pPr>
              <a:spcBef>
                <a:spcPts val="2400"/>
              </a:spcBef>
            </a:pPr>
            <a:r>
              <a:rPr lang="fr-FR" dirty="0"/>
              <a:t>La rupture ou la submersion d’ouvrages de protection.</a:t>
            </a:r>
          </a:p>
        </p:txBody>
      </p:sp>
      <p:sp>
        <p:nvSpPr>
          <p:cNvPr id="7" name="Espace réservé du texte 6"/>
          <p:cNvSpPr>
            <a:spLocks noGrp="1"/>
          </p:cNvSpPr>
          <p:nvPr>
            <p:ph type="body" sz="quarter" idx="12"/>
          </p:nvPr>
        </p:nvSpPr>
        <p:spPr/>
        <p:txBody>
          <a:bodyPr/>
          <a:lstStyle/>
          <a:p>
            <a:r>
              <a:rPr lang="fr-FR"/>
              <a:t>A</a:t>
            </a:r>
            <a:endParaRPr lang="fr-FR" dirty="0"/>
          </a:p>
        </p:txBody>
      </p:sp>
      <p:sp>
        <p:nvSpPr>
          <p:cNvPr id="8" name="Espace réservé du texte 7"/>
          <p:cNvSpPr>
            <a:spLocks noGrp="1"/>
          </p:cNvSpPr>
          <p:nvPr>
            <p:ph type="body" sz="quarter" idx="13"/>
          </p:nvPr>
        </p:nvSpPr>
        <p:spPr>
          <a:xfrm>
            <a:off x="4318975" y="1790906"/>
            <a:ext cx="360000" cy="360000"/>
          </a:xfrm>
        </p:spPr>
        <p:txBody>
          <a:bodyPr/>
          <a:lstStyle/>
          <a:p>
            <a:r>
              <a:rPr lang="fr-FR" dirty="0"/>
              <a:t>B</a:t>
            </a:r>
          </a:p>
        </p:txBody>
      </p:sp>
      <p:sp>
        <p:nvSpPr>
          <p:cNvPr id="9" name="Espace réservé du texte 8"/>
          <p:cNvSpPr>
            <a:spLocks noGrp="1"/>
          </p:cNvSpPr>
          <p:nvPr>
            <p:ph type="body" sz="quarter" idx="14"/>
          </p:nvPr>
        </p:nvSpPr>
        <p:spPr>
          <a:xfrm>
            <a:off x="4318975" y="2808349"/>
            <a:ext cx="360000" cy="360000"/>
          </a:xfrm>
        </p:spPr>
        <p:txBody>
          <a:bodyPr/>
          <a:lstStyle/>
          <a:p>
            <a:r>
              <a:rPr lang="fr-FR" dirty="0"/>
              <a:t>C</a:t>
            </a:r>
          </a:p>
        </p:txBody>
      </p:sp>
      <p:sp>
        <p:nvSpPr>
          <p:cNvPr id="15" name="Espace réservé du texte 14"/>
          <p:cNvSpPr>
            <a:spLocks noGrp="1"/>
          </p:cNvSpPr>
          <p:nvPr>
            <p:ph type="body" sz="quarter" idx="15"/>
          </p:nvPr>
        </p:nvSpPr>
        <p:spPr>
          <a:xfrm>
            <a:off x="4319769" y="3780497"/>
            <a:ext cx="360000" cy="360000"/>
          </a:xfrm>
        </p:spPr>
        <p:txBody>
          <a:bodyPr/>
          <a:lstStyle/>
          <a:p>
            <a:r>
              <a:rPr lang="fr-FR" dirty="0"/>
              <a:t>D</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332323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build="p" animBg="1"/>
      <p:bldP spid="9" grpId="0" build="p" animBg="1"/>
      <p:bldP spid="15"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5</a:t>
            </a:r>
          </a:p>
        </p:txBody>
      </p:sp>
      <p:sp>
        <p:nvSpPr>
          <p:cNvPr id="3" name="Espace réservé du contenu 2"/>
          <p:cNvSpPr>
            <a:spLocks noGrp="1"/>
          </p:cNvSpPr>
          <p:nvPr>
            <p:ph type="body" sz="quarter" idx="10"/>
          </p:nvPr>
        </p:nvSpPr>
        <p:spPr/>
        <p:txBody>
          <a:bodyPr/>
          <a:lstStyle/>
          <a:p>
            <a:r>
              <a:rPr lang="fr-FR" sz="2000" b="1" dirty="0"/>
              <a:t>AU-DELÀ DU DÉBORDEMENT</a:t>
            </a:r>
            <a:br>
              <a:rPr lang="fr-FR" sz="2000" b="1" dirty="0"/>
            </a:br>
            <a:r>
              <a:rPr lang="fr-FR" sz="2000" b="1" dirty="0"/>
              <a:t>DES COURS D’EAU, QUELS SONT LES AUTRES TYPES D’INONDATION EXISTANTS EN ÎLE-DE-FRANCE ?</a:t>
            </a:r>
          </a:p>
        </p:txBody>
      </p:sp>
      <p:sp>
        <p:nvSpPr>
          <p:cNvPr id="13" name="Espace réservé du texte 12"/>
          <p:cNvSpPr>
            <a:spLocks noGrp="1"/>
          </p:cNvSpPr>
          <p:nvPr>
            <p:ph type="body" sz="quarter" idx="11"/>
          </p:nvPr>
        </p:nvSpPr>
        <p:spPr/>
        <p:txBody>
          <a:bodyPr/>
          <a:lstStyle/>
          <a:p>
            <a:pPr lvl="1"/>
            <a:r>
              <a:rPr lang="fr-FR" dirty="0"/>
              <a:t>Le ruissellement</a:t>
            </a:r>
          </a:p>
          <a:p>
            <a:r>
              <a:rPr lang="fr-FR" dirty="0"/>
              <a:t>L’importance des surface imperméabilisées liée à la densité de population et des réseaux en Île-de-France limite les capacités d’infiltration des sols et les réseaux d’évacuation des eaux de pluies peuvent être saturés en cas de pluies intenses.</a:t>
            </a:r>
          </a:p>
          <a:p>
            <a:r>
              <a:rPr lang="fr-FR" dirty="0"/>
              <a:t>Le 9 juillet 2017, un cumul record de pluie a été enregistré à Paris avec 49 millimètres en une heure, soit l'équivalent de trois semaines de précipitations moyennes.</a:t>
            </a:r>
          </a:p>
        </p:txBody>
      </p:sp>
      <p:sp>
        <p:nvSpPr>
          <p:cNvPr id="14" name="Espace réservé du texte 13"/>
          <p:cNvSpPr>
            <a:spLocks noGrp="1"/>
          </p:cNvSpPr>
          <p:nvPr>
            <p:ph type="body" sz="quarter" idx="12"/>
          </p:nvPr>
        </p:nvSpPr>
        <p:spPr/>
        <p:txBody>
          <a:bodyPr/>
          <a:lstStyle/>
          <a:p>
            <a:r>
              <a:rPr lang="fr-FR" b="1" dirty="0"/>
              <a:t>RÉPONSES			ET </a:t>
            </a:r>
          </a:p>
        </p:txBody>
      </p:sp>
      <p:sp>
        <p:nvSpPr>
          <p:cNvPr id="16" name="Espace réservé du texte 15"/>
          <p:cNvSpPr>
            <a:spLocks noGrp="1"/>
          </p:cNvSpPr>
          <p:nvPr>
            <p:ph type="body" sz="quarter" idx="13"/>
          </p:nvPr>
        </p:nvSpPr>
        <p:spPr/>
        <p:txBody>
          <a:bodyPr/>
          <a:lstStyle/>
          <a:p>
            <a:r>
              <a:rPr lang="fr-FR" dirty="0"/>
              <a:t>A</a:t>
            </a:r>
          </a:p>
        </p:txBody>
      </p:sp>
      <p:sp>
        <p:nvSpPr>
          <p:cNvPr id="17" name="Espace réservé du texte 15"/>
          <p:cNvSpPr txBox="1">
            <a:spLocks/>
          </p:cNvSpPr>
          <p:nvPr/>
        </p:nvSpPr>
        <p:spPr>
          <a:xfrm>
            <a:off x="580429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sp>
        <p:nvSpPr>
          <p:cNvPr id="18" name="Espace réservé du texte 15"/>
          <p:cNvSpPr txBox="1">
            <a:spLocks/>
          </p:cNvSpPr>
          <p:nvPr/>
        </p:nvSpPr>
        <p:spPr>
          <a:xfrm>
            <a:off x="6637898"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D</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309707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5</a:t>
            </a:r>
          </a:p>
        </p:txBody>
      </p:sp>
      <p:sp>
        <p:nvSpPr>
          <p:cNvPr id="3" name="Espace réservé du contenu 2"/>
          <p:cNvSpPr>
            <a:spLocks noGrp="1"/>
          </p:cNvSpPr>
          <p:nvPr>
            <p:ph type="body" sz="quarter" idx="10"/>
          </p:nvPr>
        </p:nvSpPr>
        <p:spPr/>
        <p:txBody>
          <a:bodyPr/>
          <a:lstStyle/>
          <a:p>
            <a:r>
              <a:rPr lang="fr-FR" sz="2000" b="1" dirty="0"/>
              <a:t>AU-DELÀ DU DÉBORDEMENT</a:t>
            </a:r>
            <a:br>
              <a:rPr lang="fr-FR" sz="2000" b="1" dirty="0"/>
            </a:br>
            <a:r>
              <a:rPr lang="fr-FR" sz="2000" b="1" dirty="0"/>
              <a:t>DES COURS D’EAU, QUELS SONT LES AUTRES TYPES D’INONDATION EXISTANTS EN ÎLE-DE-FRANCE ?</a:t>
            </a:r>
          </a:p>
        </p:txBody>
      </p:sp>
      <p:sp>
        <p:nvSpPr>
          <p:cNvPr id="13" name="Espace réservé du texte 12"/>
          <p:cNvSpPr>
            <a:spLocks noGrp="1"/>
          </p:cNvSpPr>
          <p:nvPr>
            <p:ph type="body" sz="quarter" idx="11"/>
          </p:nvPr>
        </p:nvSpPr>
        <p:spPr>
          <a:xfrm>
            <a:off x="4103725" y="1044575"/>
            <a:ext cx="4500525" cy="3960018"/>
          </a:xfrm>
        </p:spPr>
        <p:txBody>
          <a:bodyPr/>
          <a:lstStyle/>
          <a:p>
            <a:pPr lvl="1"/>
            <a:r>
              <a:rPr lang="fr-FR" dirty="0"/>
              <a:t>La remontée de nappes</a:t>
            </a:r>
          </a:p>
          <a:p>
            <a:r>
              <a:rPr lang="fr-FR" dirty="0"/>
              <a:t>L’agglomération est construite sur un substrat poreux, la présence de nappes alluviales souterraines à faible profondeur peut aggraver les effets de la crue. Elle limite les capacités d’absorption du sol et provoque l’inondation des installations situées en sous-sols et des secteurs pourtant situés loin des cours d’eau (caves, parkings, infrastructures de transport, etc.).</a:t>
            </a:r>
          </a:p>
        </p:txBody>
      </p:sp>
      <p:sp>
        <p:nvSpPr>
          <p:cNvPr id="14" name="Espace réservé du texte 13"/>
          <p:cNvSpPr>
            <a:spLocks noGrp="1"/>
          </p:cNvSpPr>
          <p:nvPr>
            <p:ph type="body" sz="quarter" idx="12"/>
          </p:nvPr>
        </p:nvSpPr>
        <p:spPr/>
        <p:txBody>
          <a:bodyPr/>
          <a:lstStyle/>
          <a:p>
            <a:pPr>
              <a:tabLst>
                <a:tab pos="2155825" algn="l"/>
                <a:tab pos="2957513" algn="l"/>
              </a:tabLst>
            </a:pPr>
            <a:r>
              <a:rPr lang="fr-FR" b="1" dirty="0"/>
              <a:t>RÉPONSES	ET	</a:t>
            </a:r>
            <a:r>
              <a:rPr lang="fr-FR" b="1" cap="none" dirty="0"/>
              <a:t>(suite)</a:t>
            </a:r>
            <a:r>
              <a:rPr lang="fr-FR" b="1" dirty="0"/>
              <a:t>	 </a:t>
            </a:r>
          </a:p>
        </p:txBody>
      </p:sp>
      <p:sp>
        <p:nvSpPr>
          <p:cNvPr id="16" name="Espace réservé du texte 15"/>
          <p:cNvSpPr>
            <a:spLocks noGrp="1"/>
          </p:cNvSpPr>
          <p:nvPr>
            <p:ph type="body" sz="quarter" idx="13"/>
          </p:nvPr>
        </p:nvSpPr>
        <p:spPr/>
        <p:txBody>
          <a:bodyPr/>
          <a:lstStyle/>
          <a:p>
            <a:r>
              <a:rPr lang="fr-FR" dirty="0"/>
              <a:t>A</a:t>
            </a:r>
          </a:p>
        </p:txBody>
      </p:sp>
      <p:sp>
        <p:nvSpPr>
          <p:cNvPr id="17" name="Espace réservé du texte 15"/>
          <p:cNvSpPr txBox="1">
            <a:spLocks/>
          </p:cNvSpPr>
          <p:nvPr/>
        </p:nvSpPr>
        <p:spPr>
          <a:xfrm>
            <a:off x="580429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sp>
        <p:nvSpPr>
          <p:cNvPr id="18" name="Espace réservé du texte 15"/>
          <p:cNvSpPr txBox="1">
            <a:spLocks/>
          </p:cNvSpPr>
          <p:nvPr/>
        </p:nvSpPr>
        <p:spPr>
          <a:xfrm>
            <a:off x="6637898"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D</a:t>
            </a:r>
          </a:p>
        </p:txBody>
      </p:sp>
      <p:pic>
        <p:nvPicPr>
          <p:cNvPr id="9" name="Imag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849294" y="2592325"/>
            <a:ext cx="2901436" cy="2338974"/>
          </a:xfrm>
          <a:prstGeom prst="rect">
            <a:avLst/>
          </a:prstGeom>
          <a:effectLst>
            <a:outerShdw blurRad="63500" sx="102000" sy="102000" algn="ctr" rotWithShape="0">
              <a:prstClr val="black">
                <a:alpha val="40000"/>
              </a:prstClr>
            </a:outerShdw>
          </a:effectLst>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20994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5</a:t>
            </a:r>
          </a:p>
        </p:txBody>
      </p:sp>
      <p:sp>
        <p:nvSpPr>
          <p:cNvPr id="3" name="Espace réservé du contenu 2"/>
          <p:cNvSpPr>
            <a:spLocks noGrp="1"/>
          </p:cNvSpPr>
          <p:nvPr>
            <p:ph type="body" sz="quarter" idx="10"/>
          </p:nvPr>
        </p:nvSpPr>
        <p:spPr/>
        <p:txBody>
          <a:bodyPr/>
          <a:lstStyle/>
          <a:p>
            <a:r>
              <a:rPr lang="fr-FR" sz="2000" b="1" dirty="0"/>
              <a:t>AU-DELÀ DU DÉBORDEMENT</a:t>
            </a:r>
            <a:br>
              <a:rPr lang="fr-FR" sz="2000" b="1" dirty="0"/>
            </a:br>
            <a:r>
              <a:rPr lang="fr-FR" sz="2000" b="1" dirty="0"/>
              <a:t>DES COURS D’EAU, QUELS SONT LES AUTRES TYPES D’INONDATION EXISTANTS EN ÎLE-DE-FRANCE ?</a:t>
            </a:r>
          </a:p>
        </p:txBody>
      </p:sp>
      <p:sp>
        <p:nvSpPr>
          <p:cNvPr id="13" name="Espace réservé du texte 12"/>
          <p:cNvSpPr>
            <a:spLocks noGrp="1"/>
          </p:cNvSpPr>
          <p:nvPr>
            <p:ph type="body" sz="quarter" idx="11"/>
          </p:nvPr>
        </p:nvSpPr>
        <p:spPr>
          <a:xfrm>
            <a:off x="4103725" y="1044575"/>
            <a:ext cx="4500525" cy="3960018"/>
          </a:xfrm>
        </p:spPr>
        <p:txBody>
          <a:bodyPr/>
          <a:lstStyle/>
          <a:p>
            <a:pPr lvl="1"/>
            <a:r>
              <a:rPr lang="fr-FR" dirty="0"/>
              <a:t>La submersion ou la rupture d’ouvrages</a:t>
            </a:r>
          </a:p>
          <a:p>
            <a:r>
              <a:rPr lang="fr-FR" dirty="0"/>
              <a:t>(digues ou murettes de protection) peuvent également se produire : les digues/murettes sont construites pour une hauteur donnée. Si la crue dépasse la hauteur prévue, l’eau peut alors passer au-dessus de l’ouvrage (comme à Gournay-sur-Marne en janvier 2018). Certains ouvrages peuvent également céder faute d’entretien.</a:t>
            </a:r>
          </a:p>
        </p:txBody>
      </p:sp>
      <p:sp>
        <p:nvSpPr>
          <p:cNvPr id="14" name="Espace réservé du texte 13"/>
          <p:cNvSpPr>
            <a:spLocks noGrp="1"/>
          </p:cNvSpPr>
          <p:nvPr>
            <p:ph type="body" sz="quarter" idx="12"/>
          </p:nvPr>
        </p:nvSpPr>
        <p:spPr/>
        <p:txBody>
          <a:bodyPr/>
          <a:lstStyle/>
          <a:p>
            <a:pPr>
              <a:tabLst>
                <a:tab pos="2155825" algn="l"/>
                <a:tab pos="2957513" algn="l"/>
              </a:tabLst>
            </a:pPr>
            <a:r>
              <a:rPr lang="fr-FR" b="1" dirty="0"/>
              <a:t>RÉPONSES	ET	</a:t>
            </a:r>
            <a:r>
              <a:rPr lang="fr-FR" b="1" cap="none" dirty="0"/>
              <a:t>(suite)</a:t>
            </a:r>
            <a:r>
              <a:rPr lang="fr-FR" b="1" dirty="0"/>
              <a:t>	 </a:t>
            </a:r>
          </a:p>
        </p:txBody>
      </p:sp>
      <p:sp>
        <p:nvSpPr>
          <p:cNvPr id="16" name="Espace réservé du texte 15"/>
          <p:cNvSpPr>
            <a:spLocks noGrp="1"/>
          </p:cNvSpPr>
          <p:nvPr>
            <p:ph type="body" sz="quarter" idx="13"/>
          </p:nvPr>
        </p:nvSpPr>
        <p:spPr/>
        <p:txBody>
          <a:bodyPr/>
          <a:lstStyle/>
          <a:p>
            <a:r>
              <a:rPr lang="fr-FR" dirty="0"/>
              <a:t>A</a:t>
            </a:r>
          </a:p>
        </p:txBody>
      </p:sp>
      <p:sp>
        <p:nvSpPr>
          <p:cNvPr id="17" name="Espace réservé du texte 15"/>
          <p:cNvSpPr txBox="1">
            <a:spLocks/>
          </p:cNvSpPr>
          <p:nvPr/>
        </p:nvSpPr>
        <p:spPr>
          <a:xfrm>
            <a:off x="580429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sp>
        <p:nvSpPr>
          <p:cNvPr id="18" name="Espace réservé du texte 15"/>
          <p:cNvSpPr txBox="1">
            <a:spLocks/>
          </p:cNvSpPr>
          <p:nvPr/>
        </p:nvSpPr>
        <p:spPr>
          <a:xfrm>
            <a:off x="6637898"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D</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4051216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6</a:t>
            </a:r>
          </a:p>
        </p:txBody>
      </p:sp>
      <p:sp>
        <p:nvSpPr>
          <p:cNvPr id="3" name="Espace réservé du contenu 2"/>
          <p:cNvSpPr>
            <a:spLocks noGrp="1"/>
          </p:cNvSpPr>
          <p:nvPr>
            <p:ph idx="10"/>
          </p:nvPr>
        </p:nvSpPr>
        <p:spPr/>
        <p:txBody>
          <a:bodyPr/>
          <a:lstStyle/>
          <a:p>
            <a:r>
              <a:rPr lang="fr-FR" sz="2000" b="1" dirty="0"/>
              <a:t>QUELLES SONT LES PRINCIPALES CAUSES DES INONDATIONS PAR DÉBORDEMENT DES COURS D’EAU</a:t>
            </a:r>
            <a:br>
              <a:rPr lang="fr-FR" sz="2000" b="1" dirty="0"/>
            </a:br>
            <a:r>
              <a:rPr lang="fr-FR" sz="2000" b="1" dirty="0"/>
              <a:t>D’ÎLE-DE-FRANCE ?</a:t>
            </a:r>
          </a:p>
        </p:txBody>
      </p:sp>
      <p:sp>
        <p:nvSpPr>
          <p:cNvPr id="6" name="Espace réservé du texte 5"/>
          <p:cNvSpPr>
            <a:spLocks noGrp="1"/>
          </p:cNvSpPr>
          <p:nvPr>
            <p:ph type="body" sz="quarter" idx="11"/>
          </p:nvPr>
        </p:nvSpPr>
        <p:spPr/>
        <p:txBody>
          <a:bodyPr/>
          <a:lstStyle/>
          <a:p>
            <a:r>
              <a:rPr lang="fr-FR" dirty="0"/>
              <a:t>Des précipitations importantes et sur une longue durée</a:t>
            </a:r>
          </a:p>
          <a:p>
            <a:r>
              <a:rPr lang="fr-FR" dirty="0"/>
              <a:t>Des sols naturels saturés</a:t>
            </a:r>
          </a:p>
          <a:p>
            <a:r>
              <a:rPr lang="fr-FR" dirty="0"/>
              <a:t>Les lâchers d’eau des grands barrages situés en amont du bassin</a:t>
            </a:r>
          </a:p>
        </p:txBody>
      </p:sp>
      <p:sp>
        <p:nvSpPr>
          <p:cNvPr id="7" name="Espace réservé du texte 6"/>
          <p:cNvSpPr>
            <a:spLocks noGrp="1"/>
          </p:cNvSpPr>
          <p:nvPr>
            <p:ph type="body" sz="quarter" idx="12"/>
          </p:nvPr>
        </p:nvSpPr>
        <p:spPr/>
        <p:txBody>
          <a:bodyPr/>
          <a:lstStyle/>
          <a:p>
            <a:r>
              <a:rPr lang="fr-FR"/>
              <a:t>A</a:t>
            </a:r>
            <a:endParaRPr lang="fr-FR" dirty="0"/>
          </a:p>
        </p:txBody>
      </p:sp>
      <p:sp>
        <p:nvSpPr>
          <p:cNvPr id="8" name="Espace réservé du texte 7"/>
          <p:cNvSpPr>
            <a:spLocks noGrp="1"/>
          </p:cNvSpPr>
          <p:nvPr>
            <p:ph type="body" sz="quarter" idx="13"/>
          </p:nvPr>
        </p:nvSpPr>
        <p:spPr>
          <a:xfrm>
            <a:off x="4318975" y="1969646"/>
            <a:ext cx="360000" cy="360000"/>
          </a:xfrm>
        </p:spPr>
        <p:txBody>
          <a:bodyPr/>
          <a:lstStyle/>
          <a:p>
            <a:r>
              <a:rPr lang="fr-FR" dirty="0"/>
              <a:t>B</a:t>
            </a:r>
          </a:p>
        </p:txBody>
      </p:sp>
      <p:sp>
        <p:nvSpPr>
          <p:cNvPr id="9" name="Espace réservé du texte 8"/>
          <p:cNvSpPr>
            <a:spLocks noGrp="1"/>
          </p:cNvSpPr>
          <p:nvPr>
            <p:ph type="body" sz="quarter" idx="14"/>
          </p:nvPr>
        </p:nvSpPr>
        <p:spPr>
          <a:xfrm>
            <a:off x="4318975" y="2700337"/>
            <a:ext cx="360000" cy="360000"/>
          </a:xfrm>
        </p:spPr>
        <p:txBody>
          <a:bodyPr/>
          <a:lstStyle/>
          <a:p>
            <a:r>
              <a:rPr lang="fr-FR" dirty="0"/>
              <a:t>C</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52724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build="p" animBg="1"/>
      <p:bldP spid="9"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6</a:t>
            </a:r>
          </a:p>
        </p:txBody>
      </p:sp>
      <p:sp>
        <p:nvSpPr>
          <p:cNvPr id="3" name="Espace réservé du contenu 2"/>
          <p:cNvSpPr>
            <a:spLocks noGrp="1"/>
          </p:cNvSpPr>
          <p:nvPr>
            <p:ph type="body" sz="quarter" idx="10"/>
          </p:nvPr>
        </p:nvSpPr>
        <p:spPr/>
        <p:txBody>
          <a:bodyPr/>
          <a:lstStyle/>
          <a:p>
            <a:r>
              <a:rPr lang="fr-FR" sz="2000" b="1" dirty="0"/>
              <a:t>QUELLES SONT LES PRINCIPALES CAUSES DES INONDATIONS PAR DÉBORDEMENT DES COURS D’EAU</a:t>
            </a:r>
            <a:br>
              <a:rPr lang="fr-FR" sz="2000" b="1" dirty="0"/>
            </a:br>
            <a:r>
              <a:rPr lang="fr-FR" sz="2000" b="1" dirty="0"/>
              <a:t>D’ÎLE-DE-FRANCE ?</a:t>
            </a:r>
          </a:p>
        </p:txBody>
      </p:sp>
      <p:sp>
        <p:nvSpPr>
          <p:cNvPr id="19" name="Espace réservé du texte 18"/>
          <p:cNvSpPr>
            <a:spLocks noGrp="1"/>
          </p:cNvSpPr>
          <p:nvPr>
            <p:ph type="body" sz="quarter" idx="11"/>
          </p:nvPr>
        </p:nvSpPr>
        <p:spPr>
          <a:xfrm>
            <a:off x="4103725" y="1044575"/>
            <a:ext cx="4572508" cy="3671888"/>
          </a:xfrm>
        </p:spPr>
        <p:txBody>
          <a:bodyPr/>
          <a:lstStyle/>
          <a:p>
            <a:r>
              <a:rPr lang="fr-FR" sz="1300" dirty="0"/>
              <a:t>Le débordement des cours d’eau en Île-de-France est la cause directe de précipitations intenses et prolongées sur les territoires de la Seine et de ses affluents (Marne, Loing, Yonne, etc.). </a:t>
            </a:r>
          </a:p>
          <a:p>
            <a:r>
              <a:rPr lang="fr-FR" sz="1300" dirty="0"/>
              <a:t>Lors des inondations de 2016, le mois de mai a été le plus pluvieux depuis plus de 60 ans. Les précipitations de la fin du mois de mai 2016 sont donc arrivées sur des sols déjà gorgés d’eau, et ont favorisé la montée des nappes et des cours d’eau.</a:t>
            </a:r>
          </a:p>
        </p:txBody>
      </p:sp>
      <p:sp>
        <p:nvSpPr>
          <p:cNvPr id="13" name="Espace réservé du texte 12"/>
          <p:cNvSpPr>
            <a:spLocks noGrp="1"/>
          </p:cNvSpPr>
          <p:nvPr>
            <p:ph type="body" sz="quarter" idx="12"/>
          </p:nvPr>
        </p:nvSpPr>
        <p:spPr/>
        <p:txBody>
          <a:bodyPr vert="horz" lIns="36000" tIns="0" rIns="36000" bIns="0" rtlCol="0" anchor="b">
            <a:noAutofit/>
          </a:bodyPr>
          <a:lstStyle/>
          <a:p>
            <a:pPr>
              <a:lnSpc>
                <a:spcPct val="90000"/>
              </a:lnSpc>
              <a:spcBef>
                <a:spcPct val="0"/>
              </a:spcBef>
            </a:pPr>
            <a:r>
              <a:rPr lang="fr-FR" b="1">
                <a:ea typeface="+mj-ea"/>
                <a:cs typeface="+mj-cs"/>
              </a:rPr>
              <a:t>RÉPONSES	ET </a:t>
            </a:r>
            <a:endParaRPr lang="fr-FR" b="1" dirty="0">
              <a:ea typeface="+mj-ea"/>
              <a:cs typeface="+mj-cs"/>
            </a:endParaRPr>
          </a:p>
        </p:txBody>
      </p:sp>
      <p:sp>
        <p:nvSpPr>
          <p:cNvPr id="14" name="Espace réservé du texte 13"/>
          <p:cNvSpPr>
            <a:spLocks noGrp="1"/>
          </p:cNvSpPr>
          <p:nvPr>
            <p:ph type="body" sz="quarter" idx="13"/>
          </p:nvPr>
        </p:nvSpPr>
        <p:spPr/>
        <p:txBody>
          <a:bodyPr/>
          <a:lstStyle/>
          <a:p>
            <a:r>
              <a:rPr lang="fr-FR"/>
              <a:t>A</a:t>
            </a:r>
            <a:endParaRPr lang="fr-FR" dirty="0"/>
          </a:p>
        </p:txBody>
      </p:sp>
      <p:sp>
        <p:nvSpPr>
          <p:cNvPr id="20" name="Espace réservé du texte 13"/>
          <p:cNvSpPr txBox="1">
            <a:spLocks/>
          </p:cNvSpPr>
          <p:nvPr/>
        </p:nvSpPr>
        <p:spPr>
          <a:xfrm>
            <a:off x="6083945"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B</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410905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6</a:t>
            </a:r>
          </a:p>
        </p:txBody>
      </p:sp>
      <p:sp>
        <p:nvSpPr>
          <p:cNvPr id="3" name="Espace réservé du contenu 2"/>
          <p:cNvSpPr>
            <a:spLocks noGrp="1"/>
          </p:cNvSpPr>
          <p:nvPr>
            <p:ph type="body" sz="quarter" idx="10"/>
          </p:nvPr>
        </p:nvSpPr>
        <p:spPr/>
        <p:txBody>
          <a:bodyPr/>
          <a:lstStyle/>
          <a:p>
            <a:r>
              <a:rPr lang="fr-FR" sz="2000" b="1" dirty="0"/>
              <a:t>QUELLES SONT LES PRINCIPALES CAUSES DES INONDATIONS PAR DÉBORDEMENT DES COURS D’EAU</a:t>
            </a:r>
            <a:br>
              <a:rPr lang="fr-FR" sz="2000" b="1" dirty="0"/>
            </a:br>
            <a:r>
              <a:rPr lang="fr-FR" sz="2000" b="1" dirty="0"/>
              <a:t>D’ÎLE-DE-FRANCE ?</a:t>
            </a:r>
          </a:p>
        </p:txBody>
      </p:sp>
      <p:sp>
        <p:nvSpPr>
          <p:cNvPr id="19" name="Espace réservé du texte 18"/>
          <p:cNvSpPr>
            <a:spLocks noGrp="1"/>
          </p:cNvSpPr>
          <p:nvPr>
            <p:ph type="body" sz="quarter" idx="11"/>
          </p:nvPr>
        </p:nvSpPr>
        <p:spPr>
          <a:xfrm>
            <a:off x="4103725" y="1044575"/>
            <a:ext cx="4572508" cy="3671888"/>
          </a:xfrm>
        </p:spPr>
        <p:txBody>
          <a:bodyPr/>
          <a:lstStyle/>
          <a:p>
            <a:r>
              <a:rPr lang="fr-FR" sz="1300" dirty="0"/>
              <a:t>La gestion des 4 lacs-réservoirs en amont du bassin s’opère selon un règlement d’eau strict validé par l’État, les 6 membres du syndicat de bassin Seine Grands Lacs et les différents opérateurs bénéficiaires du soutien d’étiage (EDF, SIAAP, Eau De Paris, SEDIF, etc.). Son gestionnaire ne peut en aucun cas effectuer des « lâchers d’eau » destinés à inonder certaines zones pour protéger Paris.</a:t>
            </a:r>
          </a:p>
        </p:txBody>
      </p:sp>
      <p:sp>
        <p:nvSpPr>
          <p:cNvPr id="13" name="Espace réservé du texte 12"/>
          <p:cNvSpPr>
            <a:spLocks noGrp="1"/>
          </p:cNvSpPr>
          <p:nvPr>
            <p:ph type="body" sz="quarter" idx="12"/>
          </p:nvPr>
        </p:nvSpPr>
        <p:spPr/>
        <p:txBody>
          <a:bodyPr/>
          <a:lstStyle/>
          <a:p>
            <a:r>
              <a:rPr lang="fr-FR" b="1" dirty="0">
                <a:ea typeface="+mj-ea"/>
                <a:cs typeface="+mj-cs"/>
              </a:rPr>
              <a:t>RÉPONSES</a:t>
            </a:r>
            <a:r>
              <a:rPr lang="fr-FR" dirty="0"/>
              <a:t>	</a:t>
            </a:r>
            <a:r>
              <a:rPr lang="fr-FR" b="1" dirty="0">
                <a:ea typeface="+mj-ea"/>
                <a:cs typeface="+mj-cs"/>
              </a:rPr>
              <a:t>ET </a:t>
            </a:r>
          </a:p>
        </p:txBody>
      </p:sp>
      <p:sp>
        <p:nvSpPr>
          <p:cNvPr id="14" name="Espace réservé du texte 13"/>
          <p:cNvSpPr>
            <a:spLocks noGrp="1"/>
          </p:cNvSpPr>
          <p:nvPr>
            <p:ph type="body" sz="quarter" idx="13"/>
          </p:nvPr>
        </p:nvSpPr>
        <p:spPr/>
        <p:txBody>
          <a:bodyPr/>
          <a:lstStyle/>
          <a:p>
            <a:r>
              <a:rPr lang="fr-FR"/>
              <a:t>A</a:t>
            </a:r>
            <a:endParaRPr lang="fr-FR" dirty="0"/>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
        <p:nvSpPr>
          <p:cNvPr id="20" name="Espace réservé du texte 13"/>
          <p:cNvSpPr txBox="1">
            <a:spLocks/>
          </p:cNvSpPr>
          <p:nvPr/>
        </p:nvSpPr>
        <p:spPr>
          <a:xfrm>
            <a:off x="6083945"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B</a:t>
            </a: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6163" y="2556321"/>
            <a:ext cx="1951898" cy="195189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22854232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7</a:t>
            </a:r>
          </a:p>
        </p:txBody>
      </p:sp>
      <p:sp>
        <p:nvSpPr>
          <p:cNvPr id="3" name="Espace réservé du contenu 2"/>
          <p:cNvSpPr>
            <a:spLocks noGrp="1"/>
          </p:cNvSpPr>
          <p:nvPr>
            <p:ph idx="10"/>
          </p:nvPr>
        </p:nvSpPr>
        <p:spPr/>
        <p:txBody>
          <a:bodyPr/>
          <a:lstStyle/>
          <a:p>
            <a:r>
              <a:rPr lang="fr-FR" sz="2000" b="1" dirty="0"/>
              <a:t>À QUELLE PERIODE DE L’ANNÉE LES CRUES SONT-ELLES LES PLUS FRÉQUENTES ?</a:t>
            </a:r>
          </a:p>
        </p:txBody>
      </p:sp>
      <p:sp>
        <p:nvSpPr>
          <p:cNvPr id="6" name="Espace réservé du texte 5"/>
          <p:cNvSpPr>
            <a:spLocks noGrp="1"/>
          </p:cNvSpPr>
          <p:nvPr>
            <p:ph type="body" sz="quarter" idx="11"/>
          </p:nvPr>
        </p:nvSpPr>
        <p:spPr/>
        <p:txBody>
          <a:bodyPr/>
          <a:lstStyle/>
          <a:p>
            <a:r>
              <a:rPr lang="fr-FR" dirty="0"/>
              <a:t>Principalement à l’automne, entre les mois de septembre et décembre.</a:t>
            </a:r>
          </a:p>
          <a:p>
            <a:r>
              <a:rPr lang="fr-FR" dirty="0"/>
              <a:t>Toujours en hiver : historiquement, toutes les crues importantes se sont produites entre les mois de novembre et avril.</a:t>
            </a:r>
          </a:p>
          <a:p>
            <a:r>
              <a:rPr lang="fr-FR" dirty="0"/>
              <a:t>La majorité des grandes crues (&gt; 6m à Austerlitz) se produit en hiver, mais plus rarement, des grandes crues peuvent avoir lieu à d’autres périodes de l’année.</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18975" y="1980257"/>
            <a:ext cx="360000" cy="360000"/>
          </a:xfrm>
        </p:spPr>
        <p:txBody>
          <a:bodyPr/>
          <a:lstStyle/>
          <a:p>
            <a:r>
              <a:rPr lang="fr-FR" dirty="0"/>
              <a:t>B</a:t>
            </a:r>
          </a:p>
        </p:txBody>
      </p:sp>
      <p:sp>
        <p:nvSpPr>
          <p:cNvPr id="9" name="Espace réservé du texte 8"/>
          <p:cNvSpPr>
            <a:spLocks noGrp="1"/>
          </p:cNvSpPr>
          <p:nvPr>
            <p:ph type="body" sz="quarter" idx="14"/>
          </p:nvPr>
        </p:nvSpPr>
        <p:spPr>
          <a:xfrm>
            <a:off x="4318975" y="3132425"/>
            <a:ext cx="360000" cy="360000"/>
          </a:xfrm>
        </p:spPr>
        <p:txBody>
          <a:bodyPr/>
          <a:lstStyle/>
          <a:p>
            <a:r>
              <a:rPr lang="fr-FR" dirty="0"/>
              <a:t>C</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pic>
        <p:nvPicPr>
          <p:cNvPr id="10" name="Image 9"/>
          <p:cNvPicPr>
            <a:picLocks noChangeAspect="1"/>
          </p:cNvPicPr>
          <p:nvPr/>
        </p:nvPicPr>
        <p:blipFill rotWithShape="1">
          <a:blip r:embed="rId2">
            <a:extLst>
              <a:ext uri="{28A0092B-C50C-407E-A947-70E740481C1C}">
                <a14:useLocalDpi xmlns:a14="http://schemas.microsoft.com/office/drawing/2010/main" val="0"/>
              </a:ext>
            </a:extLst>
          </a:blip>
          <a:srcRect l="8816" r="18330"/>
          <a:stretch/>
        </p:blipFill>
        <p:spPr>
          <a:xfrm>
            <a:off x="524907" y="2556750"/>
            <a:ext cx="2735883" cy="206571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3623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build="p" animBg="1"/>
      <p:bldP spid="9"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7</a:t>
            </a:r>
          </a:p>
        </p:txBody>
      </p:sp>
      <p:sp>
        <p:nvSpPr>
          <p:cNvPr id="3" name="Espace réservé du contenu 2"/>
          <p:cNvSpPr>
            <a:spLocks noGrp="1"/>
          </p:cNvSpPr>
          <p:nvPr>
            <p:ph type="body" sz="quarter" idx="10"/>
          </p:nvPr>
        </p:nvSpPr>
        <p:spPr/>
        <p:txBody>
          <a:bodyPr/>
          <a:lstStyle/>
          <a:p>
            <a:r>
              <a:rPr lang="fr-FR" sz="2000" b="1" dirty="0"/>
              <a:t>À QUELLE PERIODE DE L’ANNÉE LES CRUES SONT-ELLES LES PLUS FRÉQUENTES ?</a:t>
            </a:r>
          </a:p>
        </p:txBody>
      </p:sp>
      <p:sp>
        <p:nvSpPr>
          <p:cNvPr id="12" name="Espace réservé du texte 11"/>
          <p:cNvSpPr>
            <a:spLocks noGrp="1"/>
          </p:cNvSpPr>
          <p:nvPr>
            <p:ph type="body" sz="quarter" idx="11"/>
          </p:nvPr>
        </p:nvSpPr>
        <p:spPr/>
        <p:txBody>
          <a:bodyPr/>
          <a:lstStyle/>
          <a:p>
            <a:r>
              <a:rPr lang="fr-FR" dirty="0"/>
              <a:t>La majorité des crues se produit en période hivernale, lorsque les conditions favorables au phénomène sont réunies : pluies intenses et régulières et en amont, saturation importante des sols, etc.</a:t>
            </a:r>
          </a:p>
          <a:p>
            <a:endParaRPr lang="fr-FR" dirty="0"/>
          </a:p>
          <a:p>
            <a:endParaRPr lang="fr-FR" dirty="0"/>
          </a:p>
          <a:p>
            <a:endParaRPr lang="fr-FR" dirty="0"/>
          </a:p>
          <a:p>
            <a:pPr marL="1614488">
              <a:spcBef>
                <a:spcPts val="1800"/>
              </a:spcBef>
            </a:pPr>
            <a:endParaRPr lang="fr-FR" dirty="0"/>
          </a:p>
          <a:p>
            <a:pPr marL="1614488">
              <a:spcBef>
                <a:spcPts val="1800"/>
              </a:spcBef>
            </a:pPr>
            <a:r>
              <a:rPr lang="fr-FR" dirty="0"/>
              <a:t>Cependant, des crues importantes peuvent se produire à d’autres périodes de l’année comme le 4 juin 2016 où la Seine a atteint 6,1 m au pont d’Austerlitz, ou encore le 1</a:t>
            </a:r>
            <a:r>
              <a:rPr lang="fr-FR" baseline="30000" dirty="0"/>
              <a:t>er </a:t>
            </a:r>
            <a:r>
              <a:rPr lang="fr-FR" dirty="0"/>
              <a:t>juillet 1697 où 7,55 m ont été observés.</a:t>
            </a:r>
          </a:p>
        </p:txBody>
      </p:sp>
      <p:sp>
        <p:nvSpPr>
          <p:cNvPr id="13" name="Espace réservé du texte 12"/>
          <p:cNvSpPr>
            <a:spLocks noGrp="1"/>
          </p:cNvSpPr>
          <p:nvPr>
            <p:ph type="body" sz="quarter" idx="12"/>
          </p:nvPr>
        </p:nvSpPr>
        <p:spPr/>
        <p:txBody>
          <a:bodyPr/>
          <a:lstStyle/>
          <a:p>
            <a:r>
              <a:rPr lang="fr-FR" b="1" dirty="0"/>
              <a:t>RÉPONSE</a:t>
            </a:r>
          </a:p>
        </p:txBody>
      </p:sp>
      <p:sp>
        <p:nvSpPr>
          <p:cNvPr id="14" name="Espace réservé du texte 13"/>
          <p:cNvSpPr>
            <a:spLocks noGrp="1"/>
          </p:cNvSpPr>
          <p:nvPr>
            <p:ph type="body" sz="quarter" idx="13"/>
          </p:nvPr>
        </p:nvSpPr>
        <p:spPr/>
        <p:txBody>
          <a:bodyPr/>
          <a:lstStyle/>
          <a:p>
            <a:r>
              <a:rPr lang="fr-FR" dirty="0"/>
              <a:t>C</a:t>
            </a:r>
          </a:p>
        </p:txBody>
      </p:sp>
      <p:graphicFrame>
        <p:nvGraphicFramePr>
          <p:cNvPr id="16" name="Diagramme 15"/>
          <p:cNvGraphicFramePr/>
          <p:nvPr/>
        </p:nvGraphicFramePr>
        <p:xfrm>
          <a:off x="3671677" y="2045232"/>
          <a:ext cx="5218236" cy="1015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pic>
        <p:nvPicPr>
          <p:cNvPr id="10" name="Image 9"/>
          <p:cNvPicPr>
            <a:picLocks noChangeAspect="1"/>
          </p:cNvPicPr>
          <p:nvPr/>
        </p:nvPicPr>
        <p:blipFill rotWithShape="1">
          <a:blip r:embed="rId7">
            <a:extLst>
              <a:ext uri="{28A0092B-C50C-407E-A947-70E740481C1C}">
                <a14:useLocalDpi xmlns:a14="http://schemas.microsoft.com/office/drawing/2010/main" val="0"/>
              </a:ext>
            </a:extLst>
          </a:blip>
          <a:srcRect l="8816" r="18330"/>
          <a:stretch/>
        </p:blipFill>
        <p:spPr>
          <a:xfrm>
            <a:off x="524907" y="2556750"/>
            <a:ext cx="2735883" cy="206571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020804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8</a:t>
            </a:r>
          </a:p>
        </p:txBody>
      </p:sp>
      <p:sp>
        <p:nvSpPr>
          <p:cNvPr id="3" name="Espace réservé du contenu 2"/>
          <p:cNvSpPr>
            <a:spLocks noGrp="1"/>
          </p:cNvSpPr>
          <p:nvPr>
            <p:ph idx="10"/>
          </p:nvPr>
        </p:nvSpPr>
        <p:spPr/>
        <p:txBody>
          <a:bodyPr/>
          <a:lstStyle/>
          <a:p>
            <a:r>
              <a:rPr lang="fr-FR" b="1" dirty="0"/>
              <a:t>QUELS SONT LES RÔLES</a:t>
            </a:r>
            <a:br>
              <a:rPr lang="fr-FR" b="1" dirty="0"/>
            </a:br>
            <a:r>
              <a:rPr lang="fr-FR" b="1" dirty="0"/>
              <a:t>DES 4 LACS-RÉSERVOIRS CONSTRUITS EN AMONT DE LA RÉGION PARISIENNE ?</a:t>
            </a:r>
          </a:p>
        </p:txBody>
      </p:sp>
      <p:sp>
        <p:nvSpPr>
          <p:cNvPr id="6" name="Espace réservé du texte 5"/>
          <p:cNvSpPr>
            <a:spLocks noGrp="1"/>
          </p:cNvSpPr>
          <p:nvPr>
            <p:ph type="body" sz="quarter" idx="11"/>
          </p:nvPr>
        </p:nvSpPr>
        <p:spPr/>
        <p:txBody>
          <a:bodyPr/>
          <a:lstStyle/>
          <a:p>
            <a:r>
              <a:rPr lang="fr-FR" dirty="0"/>
              <a:t>Ils servent pour l’adduction en eau, l’irrigation des cultures céréalières et le tourisme.</a:t>
            </a:r>
          </a:p>
          <a:p>
            <a:r>
              <a:rPr lang="fr-FR" dirty="0"/>
              <a:t>Les lacs réservoirs ont été construits pour protéger l’Île de France en cas de crue type 1910.</a:t>
            </a:r>
          </a:p>
          <a:p>
            <a:r>
              <a:rPr lang="fr-FR" dirty="0"/>
              <a:t>Ils permettent d’atténuer (ou retarder) l’impact des crues en hiver et de maintenir un niveau d’eau suffisamment élevé en été.</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18975" y="1980257"/>
            <a:ext cx="360000" cy="360000"/>
          </a:xfrm>
        </p:spPr>
        <p:txBody>
          <a:bodyPr/>
          <a:lstStyle/>
          <a:p>
            <a:r>
              <a:rPr lang="fr-FR" dirty="0"/>
              <a:t>B</a:t>
            </a:r>
          </a:p>
        </p:txBody>
      </p:sp>
      <p:sp>
        <p:nvSpPr>
          <p:cNvPr id="9" name="Espace réservé du texte 8"/>
          <p:cNvSpPr>
            <a:spLocks noGrp="1"/>
          </p:cNvSpPr>
          <p:nvPr>
            <p:ph type="body" sz="quarter" idx="14"/>
          </p:nvPr>
        </p:nvSpPr>
        <p:spPr>
          <a:xfrm>
            <a:off x="4318975" y="3132425"/>
            <a:ext cx="360000" cy="360000"/>
          </a:xfrm>
        </p:spPr>
        <p:txBody>
          <a:bodyPr/>
          <a:lstStyle/>
          <a:p>
            <a:r>
              <a:rPr lang="fr-FR" dirty="0"/>
              <a:t>C</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55397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bg/>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build="p" animBg="1"/>
      <p:bldP spid="9"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QUESTION N° 8</a:t>
            </a:r>
            <a:endParaRPr lang="fr-FR" dirty="0"/>
          </a:p>
        </p:txBody>
      </p:sp>
      <p:sp>
        <p:nvSpPr>
          <p:cNvPr id="3" name="Espace réservé du contenu 2"/>
          <p:cNvSpPr>
            <a:spLocks noGrp="1"/>
          </p:cNvSpPr>
          <p:nvPr>
            <p:ph type="body" sz="quarter" idx="10"/>
          </p:nvPr>
        </p:nvSpPr>
        <p:spPr/>
        <p:txBody>
          <a:bodyPr/>
          <a:lstStyle/>
          <a:p>
            <a:r>
              <a:rPr lang="fr-FR" b="1" dirty="0"/>
              <a:t>QUELS SONT LES RÔLES</a:t>
            </a:r>
            <a:br>
              <a:rPr lang="fr-FR" b="1" dirty="0"/>
            </a:br>
            <a:r>
              <a:rPr lang="fr-FR" b="1" dirty="0"/>
              <a:t>DES 4 LACS-RÉSERVOIRS CONSTRUITS EN AMONT DE LA RÉGION PARISIENNE ?</a:t>
            </a:r>
          </a:p>
        </p:txBody>
      </p:sp>
      <p:sp>
        <p:nvSpPr>
          <p:cNvPr id="10" name="Espace réservé du texte 9"/>
          <p:cNvSpPr>
            <a:spLocks noGrp="1"/>
          </p:cNvSpPr>
          <p:nvPr>
            <p:ph type="body" sz="quarter" idx="11"/>
          </p:nvPr>
        </p:nvSpPr>
        <p:spPr/>
        <p:txBody>
          <a:bodyPr/>
          <a:lstStyle/>
          <a:p>
            <a:r>
              <a:rPr lang="fr-FR"/>
              <a:t>Quatre lacs-réservoirs sont implantés bien en amont de la métropole francilienne, entre le Morvan et la Champagne.</a:t>
            </a:r>
            <a:br>
              <a:rPr lang="fr-FR"/>
            </a:br>
            <a:r>
              <a:rPr lang="fr-FR"/>
              <a:t>Ces ouvrages hydrauliques jouent le rôle de régulateurs du débit de la Seine et de ses affluents.</a:t>
            </a:r>
          </a:p>
          <a:p>
            <a:r>
              <a:rPr lang="fr-FR"/>
              <a:t>Attention, leur efficacité reste limitée en cas de crue majeure du fait de leur capacité de stockage limitée.</a:t>
            </a:r>
          </a:p>
          <a:p>
            <a:r>
              <a:rPr lang="fr-FR"/>
              <a:t>En cas de crue de printemps ou si la majorité des précipitations se produit entre les lacs et Paris, leur effet sera également négligeable (comme en juin 2016).</a:t>
            </a:r>
            <a:endParaRPr lang="fr-FR" dirty="0"/>
          </a:p>
        </p:txBody>
      </p:sp>
      <p:sp>
        <p:nvSpPr>
          <p:cNvPr id="11" name="Espace réservé du texte 10"/>
          <p:cNvSpPr>
            <a:spLocks noGrp="1"/>
          </p:cNvSpPr>
          <p:nvPr>
            <p:ph type="body" sz="quarter" idx="12"/>
          </p:nvPr>
        </p:nvSpPr>
        <p:spPr/>
        <p:txBody>
          <a:bodyPr/>
          <a:lstStyle/>
          <a:p>
            <a:r>
              <a:rPr lang="fr-FR"/>
              <a:t>RÉPONSE</a:t>
            </a:r>
            <a:endParaRPr lang="fr-FR" dirty="0"/>
          </a:p>
        </p:txBody>
      </p:sp>
      <p:sp>
        <p:nvSpPr>
          <p:cNvPr id="12" name="Espace réservé du texte 11"/>
          <p:cNvSpPr>
            <a:spLocks noGrp="1"/>
          </p:cNvSpPr>
          <p:nvPr>
            <p:ph type="body" sz="quarter" idx="13"/>
          </p:nvPr>
        </p:nvSpPr>
        <p:spPr/>
        <p:txBody>
          <a:bodyPr/>
          <a:lstStyle/>
          <a:p>
            <a:r>
              <a:rPr lang="fr-FR"/>
              <a:t>C</a:t>
            </a:r>
            <a:endParaRPr lang="fr-FR" dirty="0"/>
          </a:p>
        </p:txBody>
      </p:sp>
      <p:sp>
        <p:nvSpPr>
          <p:cNvPr id="16" name="Espace réservé du texte 15"/>
          <p:cNvSpPr>
            <a:spLocks noGrp="1"/>
          </p:cNvSpPr>
          <p:nvPr>
            <p:ph type="body" sz="quarter" idx="14"/>
          </p:nvPr>
        </p:nvSpPr>
        <p:spPr>
          <a:xfrm>
            <a:off x="4152590" y="3348409"/>
            <a:ext cx="3875571" cy="1388242"/>
          </a:xfrm>
        </p:spPr>
        <p:txBody>
          <a:bodyPr lIns="180000"/>
          <a:lstStyle/>
          <a:p>
            <a:r>
              <a:rPr lang="fr-FR" dirty="0"/>
              <a:t>CHIFFRES-CLÉS</a:t>
            </a:r>
          </a:p>
          <a:p>
            <a:pPr lvl="1"/>
            <a:r>
              <a:rPr lang="fr-FR" dirty="0"/>
              <a:t>- 70 cm d’eau</a:t>
            </a:r>
          </a:p>
          <a:p>
            <a:pPr lvl="2"/>
            <a:r>
              <a:rPr lang="fr-FR" dirty="0"/>
              <a:t>À Paris en cas de crue type 1910</a:t>
            </a:r>
          </a:p>
          <a:p>
            <a:pPr lvl="1">
              <a:spcBef>
                <a:spcPts val="600"/>
              </a:spcBef>
            </a:pPr>
            <a:r>
              <a:rPr lang="fr-FR" dirty="0"/>
              <a:t>- 65 cm d’eau</a:t>
            </a:r>
          </a:p>
          <a:p>
            <a:pPr lvl="2"/>
            <a:r>
              <a:rPr lang="fr-FR" dirty="0"/>
              <a:t>À Paris et À Gournay-sur-Marne en janvier 2018</a:t>
            </a:r>
          </a:p>
        </p:txBody>
      </p:sp>
      <p:sp>
        <p:nvSpPr>
          <p:cNvPr id="4" name="Espace réservé du pied de page 3"/>
          <p:cNvSpPr>
            <a:spLocks noGrp="1"/>
          </p:cNvSpPr>
          <p:nvPr>
            <p:ph type="ftr" sz="quarter" idx="15"/>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42303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QUESTION N° 8</a:t>
            </a:r>
            <a:endParaRPr lang="fr-FR" dirty="0"/>
          </a:p>
        </p:txBody>
      </p:sp>
      <p:sp>
        <p:nvSpPr>
          <p:cNvPr id="3" name="Espace réservé du contenu 2"/>
          <p:cNvSpPr>
            <a:spLocks noGrp="1"/>
          </p:cNvSpPr>
          <p:nvPr>
            <p:ph type="body" sz="quarter" idx="10"/>
          </p:nvPr>
        </p:nvSpPr>
        <p:spPr/>
        <p:txBody>
          <a:bodyPr/>
          <a:lstStyle/>
          <a:p>
            <a:r>
              <a:rPr lang="fr-FR" sz="2000" b="1" dirty="0"/>
              <a:t>QUELS SONT LES RÔLES</a:t>
            </a:r>
            <a:br>
              <a:rPr lang="fr-FR" sz="2000" b="1" dirty="0"/>
            </a:br>
            <a:r>
              <a:rPr lang="fr-FR" sz="2000" b="1" dirty="0"/>
              <a:t>DES 4 LAC- RÉSERVOIRS CONSTRUITS EN AMONT DE LA RÉGION PARISIENNE ?</a:t>
            </a:r>
          </a:p>
        </p:txBody>
      </p:sp>
      <p:sp>
        <p:nvSpPr>
          <p:cNvPr id="11" name="Espace réservé du texte 10"/>
          <p:cNvSpPr>
            <a:spLocks noGrp="1"/>
          </p:cNvSpPr>
          <p:nvPr>
            <p:ph type="body" sz="quarter" idx="12"/>
          </p:nvPr>
        </p:nvSpPr>
        <p:spPr/>
        <p:txBody>
          <a:bodyPr/>
          <a:lstStyle/>
          <a:p>
            <a:r>
              <a:rPr lang="fr-FR" dirty="0"/>
              <a:t>RÉPONSE	</a:t>
            </a:r>
            <a:r>
              <a:rPr lang="fr-FR" cap="none" dirty="0"/>
              <a:t>(suite)</a:t>
            </a:r>
          </a:p>
        </p:txBody>
      </p:sp>
      <p:sp>
        <p:nvSpPr>
          <p:cNvPr id="12" name="Espace réservé du texte 11"/>
          <p:cNvSpPr>
            <a:spLocks noGrp="1"/>
          </p:cNvSpPr>
          <p:nvPr>
            <p:ph type="body" sz="quarter" idx="13"/>
          </p:nvPr>
        </p:nvSpPr>
        <p:spPr/>
        <p:txBody>
          <a:bodyPr/>
          <a:lstStyle/>
          <a:p>
            <a:r>
              <a:rPr lang="fr-FR"/>
              <a:t>C</a:t>
            </a:r>
            <a:endParaRPr lang="fr-FR" dirty="0"/>
          </a:p>
        </p:txBody>
      </p:sp>
      <p:sp>
        <p:nvSpPr>
          <p:cNvPr id="4" name="Espace réservé du pied de page 3"/>
          <p:cNvSpPr>
            <a:spLocks noGrp="1"/>
          </p:cNvSpPr>
          <p:nvPr>
            <p:ph type="ftr" sz="quarter" idx="15"/>
          </p:nvPr>
        </p:nvSpPr>
        <p:spPr/>
        <p:txBody>
          <a:bodyPr/>
          <a:lstStyle/>
          <a:p>
            <a:r>
              <a:rPr lang="fr-FR"/>
              <a:t>CULTURE GÉNÉRALE SUR LE BASSIN VERSANT DE LA SEINE</a:t>
            </a:r>
            <a:endParaRPr lang="fr-FR" dirty="0"/>
          </a:p>
        </p:txBody>
      </p:sp>
      <p:pic>
        <p:nvPicPr>
          <p:cNvPr id="8" name="Image 7"/>
          <p:cNvPicPr>
            <a:picLocks noChangeAspect="1"/>
          </p:cNvPicPr>
          <p:nvPr/>
        </p:nvPicPr>
        <p:blipFill rotWithShape="1">
          <a:blip r:embed="rId2" cstate="print">
            <a:extLst>
              <a:ext uri="{28A0092B-C50C-407E-A947-70E740481C1C}">
                <a14:useLocalDpi xmlns:a14="http://schemas.microsoft.com/office/drawing/2010/main" val="0"/>
              </a:ext>
            </a:extLst>
          </a:blip>
          <a:srcRect l="41547" t="36001" r="15343" b="6000"/>
          <a:stretch/>
        </p:blipFill>
        <p:spPr>
          <a:xfrm>
            <a:off x="4283745" y="1298682"/>
            <a:ext cx="3709134" cy="3163673"/>
          </a:xfrm>
          <a:prstGeom prst="rect">
            <a:avLst/>
          </a:prstGeom>
        </p:spPr>
      </p:pic>
    </p:spTree>
    <p:extLst>
      <p:ext uri="{BB962C8B-B14F-4D97-AF65-F5344CB8AC3E}">
        <p14:creationId xmlns:p14="http://schemas.microsoft.com/office/powerpoint/2010/main" val="1485328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QUESTION N° 8</a:t>
            </a:r>
            <a:endParaRPr lang="fr-FR" dirty="0"/>
          </a:p>
        </p:txBody>
      </p:sp>
      <p:sp>
        <p:nvSpPr>
          <p:cNvPr id="3" name="Espace réservé du contenu 2"/>
          <p:cNvSpPr>
            <a:spLocks noGrp="1"/>
          </p:cNvSpPr>
          <p:nvPr>
            <p:ph type="body" sz="quarter" idx="10"/>
          </p:nvPr>
        </p:nvSpPr>
        <p:spPr/>
        <p:txBody>
          <a:bodyPr/>
          <a:lstStyle/>
          <a:p>
            <a:r>
              <a:rPr lang="fr-FR" sz="2000" b="1" dirty="0"/>
              <a:t>QUELS SONT LES RÔLES</a:t>
            </a:r>
            <a:br>
              <a:rPr lang="fr-FR" sz="2000" b="1" dirty="0"/>
            </a:br>
            <a:r>
              <a:rPr lang="fr-FR" sz="2000" b="1" dirty="0"/>
              <a:t>DES 4 LACS RÉSERVOIRS CONSTRUITS EN AMONT DE LA RÉGION PARISIENNE ?</a:t>
            </a:r>
          </a:p>
        </p:txBody>
      </p:sp>
      <p:sp>
        <p:nvSpPr>
          <p:cNvPr id="11" name="Espace réservé du texte 10"/>
          <p:cNvSpPr>
            <a:spLocks noGrp="1"/>
          </p:cNvSpPr>
          <p:nvPr>
            <p:ph type="body" sz="quarter" idx="12"/>
          </p:nvPr>
        </p:nvSpPr>
        <p:spPr/>
        <p:txBody>
          <a:bodyPr/>
          <a:lstStyle/>
          <a:p>
            <a:r>
              <a:rPr lang="fr-FR" dirty="0"/>
              <a:t>RÉPONSE	</a:t>
            </a:r>
            <a:r>
              <a:rPr lang="fr-FR" cap="none" dirty="0"/>
              <a:t>(suite)</a:t>
            </a:r>
          </a:p>
        </p:txBody>
      </p:sp>
      <p:sp>
        <p:nvSpPr>
          <p:cNvPr id="12" name="Espace réservé du texte 11"/>
          <p:cNvSpPr>
            <a:spLocks noGrp="1"/>
          </p:cNvSpPr>
          <p:nvPr>
            <p:ph type="body" sz="quarter" idx="13"/>
          </p:nvPr>
        </p:nvSpPr>
        <p:spPr/>
        <p:txBody>
          <a:bodyPr/>
          <a:lstStyle/>
          <a:p>
            <a:r>
              <a:rPr lang="fr-FR"/>
              <a:t>C</a:t>
            </a:r>
            <a:endParaRPr lang="fr-FR" dirty="0"/>
          </a:p>
        </p:txBody>
      </p:sp>
      <p:pic>
        <p:nvPicPr>
          <p:cNvPr id="6" name="Image 5"/>
          <p:cNvPicPr>
            <a:picLocks noChangeAspect="1"/>
          </p:cNvPicPr>
          <p:nvPr/>
        </p:nvPicPr>
        <p:blipFill rotWithShape="1">
          <a:blip r:embed="rId2" cstate="print">
            <a:extLst>
              <a:ext uri="{28A0092B-C50C-407E-A947-70E740481C1C}">
                <a14:useLocalDpi xmlns:a14="http://schemas.microsoft.com/office/drawing/2010/main"/>
              </a:ext>
            </a:extLst>
          </a:blip>
          <a:srcRect l="22404" t="24662" r="24788" b="18286"/>
          <a:stretch/>
        </p:blipFill>
        <p:spPr>
          <a:xfrm>
            <a:off x="2033237" y="2165266"/>
            <a:ext cx="4305230" cy="2772308"/>
          </a:xfrm>
          <a:prstGeom prst="rect">
            <a:avLst/>
          </a:prstGeom>
          <a:effectLst>
            <a:outerShdw blurRad="63500" sx="102000" sy="102000" algn="ctr" rotWithShape="0">
              <a:prstClr val="black">
                <a:alpha val="40000"/>
              </a:prstClr>
            </a:outerShdw>
          </a:effectLst>
        </p:spPr>
      </p:pic>
      <p:pic>
        <p:nvPicPr>
          <p:cNvPr id="7" name="Image 6"/>
          <p:cNvPicPr>
            <a:picLocks noChangeAspect="1"/>
          </p:cNvPicPr>
          <p:nvPr/>
        </p:nvPicPr>
        <p:blipFill rotWithShape="1">
          <a:blip r:embed="rId3" cstate="print">
            <a:extLst>
              <a:ext uri="{28A0092B-C50C-407E-A947-70E740481C1C}">
                <a14:useLocalDpi xmlns:a14="http://schemas.microsoft.com/office/drawing/2010/main"/>
              </a:ext>
            </a:extLst>
          </a:blip>
          <a:srcRect l="22804" t="24162" r="27188" b="14088"/>
          <a:stretch/>
        </p:blipFill>
        <p:spPr>
          <a:xfrm>
            <a:off x="5148287" y="689451"/>
            <a:ext cx="3888501" cy="2861969"/>
          </a:xfrm>
          <a:prstGeom prst="rect">
            <a:avLst/>
          </a:prstGeom>
          <a:effectLst>
            <a:outerShdw blurRad="63500" sx="102000" sy="102000" algn="ctr" rotWithShape="0">
              <a:prstClr val="black">
                <a:alpha val="40000"/>
              </a:prstClr>
            </a:outerShdw>
          </a:effectLst>
        </p:spPr>
      </p:pic>
      <p:sp>
        <p:nvSpPr>
          <p:cNvPr id="4" name="Espace réservé du pied de page 3"/>
          <p:cNvSpPr>
            <a:spLocks noGrp="1"/>
          </p:cNvSpPr>
          <p:nvPr>
            <p:ph type="ftr" sz="quarter" idx="15"/>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599111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9</a:t>
            </a:r>
          </a:p>
        </p:txBody>
      </p:sp>
      <p:sp>
        <p:nvSpPr>
          <p:cNvPr id="3" name="Espace réservé du contenu 2"/>
          <p:cNvSpPr>
            <a:spLocks noGrp="1"/>
          </p:cNvSpPr>
          <p:nvPr>
            <p:ph idx="10"/>
          </p:nvPr>
        </p:nvSpPr>
        <p:spPr/>
        <p:txBody>
          <a:bodyPr/>
          <a:lstStyle/>
          <a:p>
            <a:r>
              <a:rPr lang="fr-FR" sz="2000" b="1" dirty="0"/>
              <a:t>QUE REPRÉSENTE LA PHOTO CI-CONTRE ?</a:t>
            </a:r>
          </a:p>
        </p:txBody>
      </p:sp>
      <p:sp>
        <p:nvSpPr>
          <p:cNvPr id="6" name="Espace réservé du texte 5"/>
          <p:cNvSpPr>
            <a:spLocks noGrp="1"/>
          </p:cNvSpPr>
          <p:nvPr>
            <p:ph type="body" sz="quarter" idx="11"/>
          </p:nvPr>
        </p:nvSpPr>
        <p:spPr>
          <a:xfrm>
            <a:off x="4859338" y="2808309"/>
            <a:ext cx="3636962" cy="1908154"/>
          </a:xfrm>
        </p:spPr>
        <p:txBody>
          <a:bodyPr/>
          <a:lstStyle/>
          <a:p>
            <a:r>
              <a:rPr lang="fr-FR" dirty="0"/>
              <a:t>Des travaux sur la voierie</a:t>
            </a:r>
          </a:p>
          <a:p>
            <a:r>
              <a:rPr lang="fr-FR" dirty="0"/>
              <a:t>Une digue</a:t>
            </a:r>
          </a:p>
          <a:p>
            <a:r>
              <a:rPr lang="fr-FR" dirty="0"/>
              <a:t>Une murette anti-crue</a:t>
            </a:r>
          </a:p>
        </p:txBody>
      </p:sp>
      <p:sp>
        <p:nvSpPr>
          <p:cNvPr id="7" name="Espace réservé du texte 6"/>
          <p:cNvSpPr>
            <a:spLocks noGrp="1"/>
          </p:cNvSpPr>
          <p:nvPr>
            <p:ph type="body" sz="quarter" idx="12"/>
          </p:nvPr>
        </p:nvSpPr>
        <p:spPr>
          <a:xfrm>
            <a:off x="4319769" y="2745712"/>
            <a:ext cx="360000" cy="360000"/>
          </a:xfrm>
        </p:spPr>
        <p:txBody>
          <a:bodyPr/>
          <a:lstStyle/>
          <a:p>
            <a:r>
              <a:rPr lang="fr-FR" dirty="0"/>
              <a:t>A</a:t>
            </a:r>
          </a:p>
        </p:txBody>
      </p:sp>
      <p:sp>
        <p:nvSpPr>
          <p:cNvPr id="8" name="Espace réservé du texte 7"/>
          <p:cNvSpPr>
            <a:spLocks noGrp="1"/>
          </p:cNvSpPr>
          <p:nvPr>
            <p:ph type="body" sz="quarter" idx="13"/>
          </p:nvPr>
        </p:nvSpPr>
        <p:spPr>
          <a:xfrm>
            <a:off x="4318975" y="3465752"/>
            <a:ext cx="360000" cy="360000"/>
          </a:xfrm>
        </p:spPr>
        <p:txBody>
          <a:bodyPr/>
          <a:lstStyle/>
          <a:p>
            <a:r>
              <a:rPr lang="fr-FR" dirty="0"/>
              <a:t>B</a:t>
            </a:r>
          </a:p>
        </p:txBody>
      </p:sp>
      <p:sp>
        <p:nvSpPr>
          <p:cNvPr id="9" name="Espace réservé du texte 8"/>
          <p:cNvSpPr>
            <a:spLocks noGrp="1"/>
          </p:cNvSpPr>
          <p:nvPr>
            <p:ph type="body" sz="quarter" idx="14"/>
          </p:nvPr>
        </p:nvSpPr>
        <p:spPr>
          <a:xfrm>
            <a:off x="4318975" y="4221876"/>
            <a:ext cx="360000" cy="360000"/>
          </a:xfrm>
        </p:spPr>
        <p:txBody>
          <a:bodyPr/>
          <a:lstStyle/>
          <a:p>
            <a:r>
              <a:rPr lang="fr-FR" dirty="0"/>
              <a:t>C</a:t>
            </a:r>
          </a:p>
        </p:txBody>
      </p:sp>
      <p:pic>
        <p:nvPicPr>
          <p:cNvPr id="10" name="Picture 1" descr="C:\Users\marion.cauvin\Desktop\Crue 2016 HD\DSC09087.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490131" y="360077"/>
            <a:ext cx="3679807" cy="2085031"/>
          </a:xfrm>
          <a:prstGeom prst="rect">
            <a:avLst/>
          </a:prstGeom>
          <a:noFill/>
          <a:effectLst>
            <a:outerShdw blurRad="63500" sx="102000" sy="102000" algn="ctr" rotWithShape="0">
              <a:prstClr val="black">
                <a:alpha val="40000"/>
              </a:prstClr>
            </a:outerShdw>
          </a:effectLst>
        </p:spPr>
      </p:pic>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76443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bg/>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animBg="1"/>
      <p:bldP spid="8" grpId="0" build="p" animBg="1"/>
      <p:bldP spid="9"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9</a:t>
            </a:r>
          </a:p>
        </p:txBody>
      </p:sp>
      <p:sp>
        <p:nvSpPr>
          <p:cNvPr id="3" name="Espace réservé du contenu 2"/>
          <p:cNvSpPr>
            <a:spLocks noGrp="1"/>
          </p:cNvSpPr>
          <p:nvPr>
            <p:ph type="body" sz="quarter" idx="10"/>
          </p:nvPr>
        </p:nvSpPr>
        <p:spPr/>
        <p:txBody>
          <a:bodyPr/>
          <a:lstStyle/>
          <a:p>
            <a:r>
              <a:rPr lang="fr-FR" sz="2000" b="1" dirty="0"/>
              <a:t>QUE REPRÉSENTE LA PHOTO</a:t>
            </a:r>
            <a:br>
              <a:rPr lang="fr-FR" sz="2000" b="1" dirty="0"/>
            </a:br>
            <a:r>
              <a:rPr lang="fr-FR" sz="2000" b="1" dirty="0"/>
              <a:t>CI-CONTRE ?</a:t>
            </a:r>
          </a:p>
        </p:txBody>
      </p:sp>
      <p:sp>
        <p:nvSpPr>
          <p:cNvPr id="11" name="Espace réservé du texte 10"/>
          <p:cNvSpPr>
            <a:spLocks noGrp="1"/>
          </p:cNvSpPr>
          <p:nvPr>
            <p:ph type="body" sz="quarter" idx="11"/>
          </p:nvPr>
        </p:nvSpPr>
        <p:spPr/>
        <p:txBody>
          <a:bodyPr/>
          <a:lstStyle/>
          <a:p>
            <a:r>
              <a:rPr lang="fr-FR" dirty="0"/>
              <a:t>Les murettes anti-crue sont des solutions de protection locales afin de limiter ou retarder la submersion des zones inondables à enjeux forts (routes, habitations, etc.). </a:t>
            </a:r>
          </a:p>
          <a:p>
            <a:r>
              <a:rPr lang="fr-FR" dirty="0"/>
              <a:t>Leur hauteur varie en fonction des territoires.</a:t>
            </a:r>
          </a:p>
          <a:p>
            <a:r>
              <a:rPr lang="fr-FR" dirty="0"/>
              <a:t>Cependant, ces ouvrages ne sont pas toujours bien entretenus (ils peuvent céder) et sont construits pour une hauteur définie (ils peuvent être submergés, comme à Gournay-sur-Marne en janvier 2018).</a:t>
            </a:r>
          </a:p>
        </p:txBody>
      </p:sp>
      <p:sp>
        <p:nvSpPr>
          <p:cNvPr id="12" name="Espace réservé du texte 11"/>
          <p:cNvSpPr>
            <a:spLocks noGrp="1"/>
          </p:cNvSpPr>
          <p:nvPr>
            <p:ph type="body" sz="quarter" idx="12"/>
          </p:nvPr>
        </p:nvSpPr>
        <p:spPr/>
        <p:txBody>
          <a:bodyPr/>
          <a:lstStyle/>
          <a:p>
            <a:r>
              <a:rPr lang="fr-FR" b="1" dirty="0"/>
              <a:t>RÉPONSE</a:t>
            </a:r>
          </a:p>
        </p:txBody>
      </p:sp>
      <p:sp>
        <p:nvSpPr>
          <p:cNvPr id="18" name="Espace réservé du texte 17"/>
          <p:cNvSpPr>
            <a:spLocks noGrp="1"/>
          </p:cNvSpPr>
          <p:nvPr>
            <p:ph type="body" sz="quarter" idx="13"/>
          </p:nvPr>
        </p:nvSpPr>
        <p:spPr/>
        <p:txBody>
          <a:bodyPr/>
          <a:lstStyle/>
          <a:p>
            <a:r>
              <a:rPr lang="fr-FR" dirty="0"/>
              <a:t>C</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734221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9</a:t>
            </a:r>
          </a:p>
        </p:txBody>
      </p:sp>
      <p:sp>
        <p:nvSpPr>
          <p:cNvPr id="12" name="Espace réservé du texte 11"/>
          <p:cNvSpPr>
            <a:spLocks noGrp="1"/>
          </p:cNvSpPr>
          <p:nvPr>
            <p:ph type="body" sz="quarter" idx="12"/>
          </p:nvPr>
        </p:nvSpPr>
        <p:spPr/>
        <p:txBody>
          <a:bodyPr/>
          <a:lstStyle/>
          <a:p>
            <a:r>
              <a:rPr lang="fr-FR" b="1" dirty="0"/>
              <a:t>RÉPONSE	</a:t>
            </a:r>
            <a:r>
              <a:rPr lang="fr-FR" b="1" cap="none" dirty="0"/>
              <a:t>(suite)</a:t>
            </a:r>
          </a:p>
        </p:txBody>
      </p:sp>
      <p:sp>
        <p:nvSpPr>
          <p:cNvPr id="18" name="Espace réservé du texte 17"/>
          <p:cNvSpPr>
            <a:spLocks noGrp="1"/>
          </p:cNvSpPr>
          <p:nvPr>
            <p:ph type="body" sz="quarter" idx="13"/>
          </p:nvPr>
        </p:nvSpPr>
        <p:spPr/>
        <p:txBody>
          <a:bodyPr/>
          <a:lstStyle/>
          <a:p>
            <a:r>
              <a:rPr lang="fr-FR" dirty="0"/>
              <a:t>C</a:t>
            </a:r>
          </a:p>
        </p:txBody>
      </p:sp>
      <p:pic>
        <p:nvPicPr>
          <p:cNvPr id="7" name="Image 6">
            <a:extLst>
              <a:ext uri="{FF2B5EF4-FFF2-40B4-BE49-F238E27FC236}">
                <a16:creationId xmlns:a16="http://schemas.microsoft.com/office/drawing/2014/main" id="{7BBF2917-3623-8D45-860C-198705B2ADE9}"/>
              </a:ext>
            </a:extLst>
          </p:cNvPr>
          <p:cNvPicPr>
            <a:picLocks noChangeAspect="1"/>
          </p:cNvPicPr>
          <p:nvPr/>
        </p:nvPicPr>
        <p:blipFill>
          <a:blip r:embed="rId2"/>
          <a:stretch>
            <a:fillRect/>
          </a:stretch>
        </p:blipFill>
        <p:spPr>
          <a:xfrm>
            <a:off x="3707681" y="1093315"/>
            <a:ext cx="5064340" cy="3423519"/>
          </a:xfrm>
          <a:prstGeom prst="rect">
            <a:avLst/>
          </a:prstGeom>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915234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612147" cy="5400675"/>
          </a:xfrm>
          <a:prstGeom prst="rect">
            <a:avLst/>
          </a:prstGeom>
        </p:spPr>
      </p:pic>
      <p:sp>
        <p:nvSpPr>
          <p:cNvPr id="2" name="Titre 1"/>
          <p:cNvSpPr>
            <a:spLocks noGrp="1"/>
          </p:cNvSpPr>
          <p:nvPr>
            <p:ph type="title"/>
          </p:nvPr>
        </p:nvSpPr>
        <p:spPr>
          <a:xfrm>
            <a:off x="1722920" y="2857959"/>
            <a:ext cx="7128276" cy="2268253"/>
          </a:xfrm>
        </p:spPr>
        <p:txBody>
          <a:bodyPr/>
          <a:lstStyle/>
          <a:p>
            <a:pPr algn="r"/>
            <a:r>
              <a:rPr lang="fr-FR" dirty="0"/>
              <a:t>L’ ÎLE-DE-FRANCE :</a:t>
            </a:r>
            <a:br>
              <a:rPr lang="fr-FR" dirty="0"/>
            </a:br>
            <a:r>
              <a:rPr lang="fr-FR" dirty="0"/>
              <a:t>UN TERRITOIRE VULNÉRABLE AUX INONDATIONS</a:t>
            </a:r>
          </a:p>
        </p:txBody>
      </p:sp>
      <p:sp>
        <p:nvSpPr>
          <p:cNvPr id="8" name="ZoneTexte 7"/>
          <p:cNvSpPr txBox="1"/>
          <p:nvPr/>
        </p:nvSpPr>
        <p:spPr>
          <a:xfrm>
            <a:off x="5284812" y="5126212"/>
            <a:ext cx="3559235" cy="123111"/>
          </a:xfrm>
          <a:prstGeom prst="rect">
            <a:avLst/>
          </a:prstGeom>
          <a:noFill/>
        </p:spPr>
        <p:txBody>
          <a:bodyPr wrap="none" lIns="36000" tIns="0" rIns="36000" bIns="0" rtlCol="0">
            <a:spAutoFit/>
          </a:bodyPr>
          <a:lstStyle/>
          <a:p>
            <a:pPr algn="r"/>
            <a:r>
              <a:rPr lang="fr-FR" sz="800" i="1" dirty="0" err="1">
                <a:solidFill>
                  <a:schemeClr val="bg1"/>
                </a:solidFill>
                <a:latin typeface="Barlow Semi Condensed" panose="00000506000000000000" pitchFamily="2" charset="0"/>
              </a:rPr>
              <a:t>Conflans-Saint-Honorine</a:t>
            </a:r>
            <a:r>
              <a:rPr lang="fr-FR" sz="800" i="1" dirty="0">
                <a:solidFill>
                  <a:schemeClr val="bg1"/>
                </a:solidFill>
                <a:latin typeface="Barlow Semi Condensed" panose="00000506000000000000" pitchFamily="2" charset="0"/>
              </a:rPr>
              <a:t> (Yvelines) –inondation  janvier 2018 </a:t>
            </a:r>
            <a:r>
              <a:rPr lang="fr-FR" sz="800" dirty="0">
                <a:solidFill>
                  <a:schemeClr val="bg1"/>
                </a:solidFill>
              </a:rPr>
              <a:t>@iStock / Seine Grands Lacs</a:t>
            </a:r>
            <a:endParaRPr lang="fr-FR" sz="800" i="1"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2171402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latin typeface="Barlow Semi Condensed" panose="00000506000000000000" pitchFamily="2" charset="0"/>
              </a:rPr>
              <a:t>QUESTION N° 10</a:t>
            </a:r>
          </a:p>
        </p:txBody>
      </p:sp>
      <p:sp>
        <p:nvSpPr>
          <p:cNvPr id="17" name="Espace réservé du texte 16"/>
          <p:cNvSpPr>
            <a:spLocks noGrp="1"/>
          </p:cNvSpPr>
          <p:nvPr>
            <p:ph type="body" sz="quarter" idx="10"/>
          </p:nvPr>
        </p:nvSpPr>
        <p:spPr/>
        <p:txBody>
          <a:bodyPr/>
          <a:lstStyle/>
          <a:p>
            <a:r>
              <a:rPr lang="fr-FR" sz="2000" b="1" dirty="0">
                <a:latin typeface="Barlow Semi Condensed" panose="00000506000000000000" pitchFamily="2" charset="0"/>
              </a:rPr>
              <a:t>EN CAS DE CRUE DE LA SEINE, EST-IL POSSIBLE D’ANTICIPER LE DANGER ET DE DISPOSER DE TEMPS POUR S’ORGANISER ?</a:t>
            </a:r>
          </a:p>
        </p:txBody>
      </p:sp>
      <p:sp>
        <p:nvSpPr>
          <p:cNvPr id="18" name="Espace réservé du texte 17"/>
          <p:cNvSpPr>
            <a:spLocks noGrp="1"/>
          </p:cNvSpPr>
          <p:nvPr>
            <p:ph type="body" sz="quarter" idx="11"/>
          </p:nvPr>
        </p:nvSpPr>
        <p:spPr/>
        <p:txBody>
          <a:bodyPr/>
          <a:lstStyle/>
          <a:p>
            <a:r>
              <a:rPr lang="fr-FR" dirty="0"/>
              <a:t>Non</a:t>
            </a:r>
            <a:r>
              <a:rPr lang="fr-FR" dirty="0">
                <a:latin typeface="Barlow Semi Condensed" panose="00000506000000000000" pitchFamily="2" charset="0"/>
              </a:rPr>
              <a:t>, la Seine peut déborder en seulement quelques heures, comme dans le Sud de la France.</a:t>
            </a:r>
          </a:p>
          <a:p>
            <a:r>
              <a:rPr lang="fr-FR" dirty="0">
                <a:latin typeface="Barlow Semi Condensed" panose="00000506000000000000" pitchFamily="2" charset="0"/>
              </a:rPr>
              <a:t>Oui, les nombreux affluents de la Seine qui contribuent à sa hauteur peuvent mettre plusieurs jours avant de provoquer les débordements du fleuve.</a:t>
            </a:r>
          </a:p>
        </p:txBody>
      </p:sp>
      <p:sp>
        <p:nvSpPr>
          <p:cNvPr id="19" name="Espace réservé du texte 18"/>
          <p:cNvSpPr>
            <a:spLocks noGrp="1"/>
          </p:cNvSpPr>
          <p:nvPr>
            <p:ph type="body" sz="quarter" idx="12"/>
          </p:nvPr>
        </p:nvSpPr>
        <p:spPr/>
        <p:txBody>
          <a:bodyPr/>
          <a:lstStyle/>
          <a:p>
            <a:r>
              <a:rPr lang="fr-FR" dirty="0"/>
              <a:t>A</a:t>
            </a:r>
          </a:p>
        </p:txBody>
      </p:sp>
      <p:sp>
        <p:nvSpPr>
          <p:cNvPr id="20" name="Espace réservé du texte 19"/>
          <p:cNvSpPr>
            <a:spLocks noGrp="1"/>
          </p:cNvSpPr>
          <p:nvPr>
            <p:ph type="body" sz="quarter" idx="13"/>
          </p:nvPr>
        </p:nvSpPr>
        <p:spPr>
          <a:xfrm>
            <a:off x="4318975" y="2232325"/>
            <a:ext cx="360000" cy="360000"/>
          </a:xfrm>
        </p:spPr>
        <p:txBody>
          <a:bodyPr/>
          <a:lstStyle/>
          <a:p>
            <a:r>
              <a:rPr lang="fr-FR" dirty="0"/>
              <a:t>B</a:t>
            </a:r>
          </a:p>
        </p:txBody>
      </p:sp>
      <p:sp>
        <p:nvSpPr>
          <p:cNvPr id="3" name="Espace réservé du pied de page 2"/>
          <p:cNvSpPr>
            <a:spLocks noGrp="1"/>
          </p:cNvSpPr>
          <p:nvPr>
            <p:ph type="ftr" sz="quarter" idx="16"/>
          </p:nvPr>
        </p:nvSpPr>
        <p:spPr>
          <a:xfrm>
            <a:off x="503237" y="5067979"/>
            <a:ext cx="2231949" cy="107722"/>
          </a:xfrm>
        </p:spPr>
        <p:txBody>
          <a:bodyPr/>
          <a:lstStyle/>
          <a:p>
            <a:r>
              <a:rPr lang="fr-FR" dirty="0"/>
              <a:t>CULTURE GÉNÉRALE SUR LE BASSIN VERSANT DE LA SEINE</a:t>
            </a:r>
          </a:p>
        </p:txBody>
      </p:sp>
    </p:spTree>
    <p:extLst>
      <p:ext uri="{BB962C8B-B14F-4D97-AF65-F5344CB8AC3E}">
        <p14:creationId xmlns:p14="http://schemas.microsoft.com/office/powerpoint/2010/main" val="287130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bg/>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9" grpId="0" build="p" animBg="1"/>
      <p:bldP spid="20"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10</a:t>
            </a:r>
          </a:p>
        </p:txBody>
      </p:sp>
      <p:sp>
        <p:nvSpPr>
          <p:cNvPr id="17" name="Espace réservé du texte 16"/>
          <p:cNvSpPr>
            <a:spLocks noGrp="1"/>
          </p:cNvSpPr>
          <p:nvPr>
            <p:ph type="body" sz="quarter" idx="10"/>
          </p:nvPr>
        </p:nvSpPr>
        <p:spPr/>
        <p:txBody>
          <a:bodyPr/>
          <a:lstStyle/>
          <a:p>
            <a:r>
              <a:rPr lang="fr-FR" sz="2000" b="1" dirty="0"/>
              <a:t>EN CAS DE CRUE DE LA SEINE, EST-IL POSSIBLE D’ANTICIPER LE DANGER ET DE DISPOSER DE TEMPS POUR S’ORGANISER ?</a:t>
            </a:r>
          </a:p>
        </p:txBody>
      </p:sp>
      <p:sp>
        <p:nvSpPr>
          <p:cNvPr id="7" name="Espace réservé du texte 6"/>
          <p:cNvSpPr>
            <a:spLocks noGrp="1"/>
          </p:cNvSpPr>
          <p:nvPr>
            <p:ph type="body" sz="quarter" idx="11"/>
          </p:nvPr>
        </p:nvSpPr>
        <p:spPr/>
        <p:txBody>
          <a:bodyPr/>
          <a:lstStyle/>
          <a:p>
            <a:r>
              <a:rPr lang="fr-FR" dirty="0"/>
              <a:t>Les crues franciliennes ont une cinétique lente.</a:t>
            </a:r>
            <a:br>
              <a:rPr lang="fr-FR" dirty="0"/>
            </a:br>
            <a:r>
              <a:rPr lang="fr-FR" dirty="0"/>
              <a:t>En 1910, il a fallu une dizaine de jours pour atteindre le pic de crue à 8,62 mètres au pont d’Austerlitz.</a:t>
            </a:r>
          </a:p>
          <a:p>
            <a:r>
              <a:rPr lang="fr-FR" dirty="0"/>
              <a:t>Il faut noter que sur certains petits cours d’eau comme le Grand Morin, l’Yerres, l’Orge ou l’</a:t>
            </a:r>
            <a:r>
              <a:rPr lang="fr-FR" dirty="0" err="1"/>
              <a:t>Almont</a:t>
            </a:r>
            <a:r>
              <a:rPr lang="fr-FR" dirty="0"/>
              <a:t>, la montée des eaux peut être beaucoup plus rapide.</a:t>
            </a:r>
          </a:p>
        </p:txBody>
      </p:sp>
      <p:sp>
        <p:nvSpPr>
          <p:cNvPr id="8" name="Espace réservé du texte 7"/>
          <p:cNvSpPr>
            <a:spLocks noGrp="1"/>
          </p:cNvSpPr>
          <p:nvPr>
            <p:ph type="body" sz="quarter" idx="12"/>
          </p:nvPr>
        </p:nvSpPr>
        <p:spPr/>
        <p:txBody>
          <a:bodyPr/>
          <a:lstStyle/>
          <a:p>
            <a:r>
              <a:rPr lang="fr-FR" b="1" dirty="0"/>
              <a:t>RÉPONSE</a:t>
            </a:r>
          </a:p>
        </p:txBody>
      </p:sp>
      <p:sp>
        <p:nvSpPr>
          <p:cNvPr id="9" name="Espace réservé du texte 8"/>
          <p:cNvSpPr>
            <a:spLocks noGrp="1"/>
          </p:cNvSpPr>
          <p:nvPr>
            <p:ph type="body" sz="quarter" idx="13"/>
          </p:nvPr>
        </p:nvSpPr>
        <p:spPr/>
        <p:txBody>
          <a:bodyPr/>
          <a:lstStyle/>
          <a:p>
            <a:r>
              <a:rPr lang="fr-FR"/>
              <a:t>B</a:t>
            </a:r>
            <a:endParaRPr lang="fr-FR" dirty="0"/>
          </a:p>
        </p:txBody>
      </p:sp>
      <p:sp>
        <p:nvSpPr>
          <p:cNvPr id="10" name="Espace réservé du texte 9"/>
          <p:cNvSpPr>
            <a:spLocks noGrp="1"/>
          </p:cNvSpPr>
          <p:nvPr>
            <p:ph type="body" sz="quarter" idx="14"/>
          </p:nvPr>
        </p:nvSpPr>
        <p:spPr>
          <a:xfrm>
            <a:off x="4103725" y="2758906"/>
            <a:ext cx="4176551" cy="868100"/>
          </a:xfrm>
        </p:spPr>
        <p:txBody>
          <a:bodyPr lIns="180000"/>
          <a:lstStyle/>
          <a:p>
            <a:r>
              <a:rPr lang="fr-FR" dirty="0"/>
              <a:t>CHIFFRE-CLÉ</a:t>
            </a:r>
          </a:p>
          <a:p>
            <a:pPr lvl="1"/>
            <a:r>
              <a:rPr lang="fr-FR" dirty="0"/>
              <a:t>24h à 72h</a:t>
            </a:r>
          </a:p>
          <a:p>
            <a:pPr lvl="2"/>
            <a:r>
              <a:rPr lang="fr-FR" dirty="0"/>
              <a:t>POUR ÊTRE ALERTÉ À L’AVANCE PAR LES AUTORITÉS </a:t>
            </a:r>
          </a:p>
        </p:txBody>
      </p:sp>
      <p:sp>
        <p:nvSpPr>
          <p:cNvPr id="3" name="Espace réservé du pied de page 2"/>
          <p:cNvSpPr>
            <a:spLocks noGrp="1"/>
          </p:cNvSpPr>
          <p:nvPr>
            <p:ph type="ftr" sz="quarter" idx="15"/>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46682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067" b="1" dirty="0"/>
              <a:t>QUESTION N° 10</a:t>
            </a:r>
          </a:p>
        </p:txBody>
      </p:sp>
      <p:sp>
        <p:nvSpPr>
          <p:cNvPr id="8" name="Espace réservé du texte 7"/>
          <p:cNvSpPr>
            <a:spLocks noGrp="1"/>
          </p:cNvSpPr>
          <p:nvPr>
            <p:ph type="body" sz="quarter" idx="12"/>
          </p:nvPr>
        </p:nvSpPr>
        <p:spPr/>
        <p:txBody>
          <a:bodyPr/>
          <a:lstStyle/>
          <a:p>
            <a:r>
              <a:rPr lang="fr-FR" b="1" dirty="0"/>
              <a:t>RÉPONSE	   </a:t>
            </a:r>
            <a:r>
              <a:rPr lang="fr-FR" b="1" cap="none" dirty="0"/>
              <a:t>(suite)</a:t>
            </a:r>
            <a:endParaRPr lang="fr-FR" b="1" dirty="0"/>
          </a:p>
        </p:txBody>
      </p:sp>
      <p:sp>
        <p:nvSpPr>
          <p:cNvPr id="9" name="Espace réservé du texte 8"/>
          <p:cNvSpPr>
            <a:spLocks noGrp="1"/>
          </p:cNvSpPr>
          <p:nvPr>
            <p:ph type="body" sz="quarter" idx="13"/>
          </p:nvPr>
        </p:nvSpPr>
        <p:spPr/>
        <p:txBody>
          <a:bodyPr/>
          <a:lstStyle/>
          <a:p>
            <a:r>
              <a:rPr lang="fr-FR"/>
              <a:t>B</a:t>
            </a:r>
            <a:endParaRPr lang="fr-FR" dirty="0"/>
          </a:p>
        </p:txBody>
      </p:sp>
      <p:sp>
        <p:nvSpPr>
          <p:cNvPr id="3" name="Espace réservé du pied de page 2"/>
          <p:cNvSpPr>
            <a:spLocks noGrp="1"/>
          </p:cNvSpPr>
          <p:nvPr>
            <p:ph type="ftr" sz="quarter" idx="14"/>
          </p:nvPr>
        </p:nvSpPr>
        <p:spPr/>
        <p:txBody>
          <a:bodyPr/>
          <a:lstStyle/>
          <a:p>
            <a:pPr defTabSz="771277"/>
            <a:r>
              <a:rPr lang="fr-FR"/>
              <a:t>CULTURE GÉNÉRALE SUR LE BASSIN VERSANT DE LA SEINE</a:t>
            </a:r>
            <a:endParaRPr lang="fr-FR" dirty="0"/>
          </a:p>
        </p:txBody>
      </p:sp>
      <p:pic>
        <p:nvPicPr>
          <p:cNvPr id="5" name="Image 4"/>
          <p:cNvPicPr>
            <a:picLocks noChangeAspect="1"/>
          </p:cNvPicPr>
          <p:nvPr/>
        </p:nvPicPr>
        <p:blipFill rotWithShape="1">
          <a:blip r:embed="rId2">
            <a:extLst>
              <a:ext uri="{28A0092B-C50C-407E-A947-70E740481C1C}">
                <a14:useLocalDpi xmlns:a14="http://schemas.microsoft.com/office/drawing/2010/main" val="0"/>
              </a:ext>
            </a:extLst>
          </a:blip>
          <a:srcRect l="21636" t="11330" r="31263" b="34504"/>
          <a:stretch/>
        </p:blipFill>
        <p:spPr>
          <a:xfrm>
            <a:off x="3829205" y="1039992"/>
            <a:ext cx="4639110" cy="3715098"/>
          </a:xfrm>
          <a:prstGeom prst="rect">
            <a:avLst/>
          </a:prstGeom>
        </p:spPr>
      </p:pic>
    </p:spTree>
    <p:extLst>
      <p:ext uri="{BB962C8B-B14F-4D97-AF65-F5344CB8AC3E}">
        <p14:creationId xmlns:p14="http://schemas.microsoft.com/office/powerpoint/2010/main" val="802511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11</a:t>
            </a:r>
          </a:p>
        </p:txBody>
      </p:sp>
      <p:sp>
        <p:nvSpPr>
          <p:cNvPr id="17" name="Espace réservé du texte 16"/>
          <p:cNvSpPr>
            <a:spLocks noGrp="1"/>
          </p:cNvSpPr>
          <p:nvPr>
            <p:ph type="body" sz="quarter" idx="10"/>
          </p:nvPr>
        </p:nvSpPr>
        <p:spPr/>
        <p:txBody>
          <a:bodyPr/>
          <a:lstStyle/>
          <a:p>
            <a:r>
              <a:rPr lang="fr-FR" b="1" dirty="0"/>
              <a:t>LORS D’UNE CRUE MAJEURE, COMBIEN DE TEMPS LES SECTEURS TOUCHÉS RESTERAIENT-ILS SUBMERGÉS ?</a:t>
            </a:r>
          </a:p>
        </p:txBody>
      </p:sp>
      <p:sp>
        <p:nvSpPr>
          <p:cNvPr id="18" name="Espace réservé du texte 17"/>
          <p:cNvSpPr>
            <a:spLocks noGrp="1"/>
          </p:cNvSpPr>
          <p:nvPr>
            <p:ph type="body" sz="quarter" idx="11"/>
          </p:nvPr>
        </p:nvSpPr>
        <p:spPr/>
        <p:txBody>
          <a:bodyPr/>
          <a:lstStyle/>
          <a:p>
            <a:r>
              <a:rPr lang="fr-FR" dirty="0"/>
              <a:t>Quelques heures</a:t>
            </a:r>
          </a:p>
          <a:p>
            <a:r>
              <a:rPr lang="fr-FR" dirty="0"/>
              <a:t>Plusieurs jours</a:t>
            </a:r>
          </a:p>
          <a:p>
            <a:r>
              <a:rPr lang="fr-FR" dirty="0"/>
              <a:t>Plusieurs semaines voire plusieurs mois</a:t>
            </a:r>
          </a:p>
        </p:txBody>
      </p:sp>
      <p:sp>
        <p:nvSpPr>
          <p:cNvPr id="19" name="Espace réservé du texte 18"/>
          <p:cNvSpPr>
            <a:spLocks noGrp="1"/>
          </p:cNvSpPr>
          <p:nvPr>
            <p:ph type="body" sz="quarter" idx="12"/>
          </p:nvPr>
        </p:nvSpPr>
        <p:spPr/>
        <p:txBody>
          <a:bodyPr/>
          <a:lstStyle/>
          <a:p>
            <a:r>
              <a:rPr lang="fr-FR"/>
              <a:t>A</a:t>
            </a:r>
            <a:endParaRPr lang="fr-FR" dirty="0"/>
          </a:p>
        </p:txBody>
      </p:sp>
      <p:sp>
        <p:nvSpPr>
          <p:cNvPr id="20" name="Espace réservé du texte 19"/>
          <p:cNvSpPr>
            <a:spLocks noGrp="1"/>
          </p:cNvSpPr>
          <p:nvPr>
            <p:ph type="body" sz="quarter" idx="13"/>
          </p:nvPr>
        </p:nvSpPr>
        <p:spPr>
          <a:xfrm>
            <a:off x="4318975" y="1709607"/>
            <a:ext cx="360000" cy="360000"/>
          </a:xfrm>
        </p:spPr>
        <p:txBody>
          <a:bodyPr/>
          <a:lstStyle/>
          <a:p>
            <a:r>
              <a:rPr lang="fr-FR"/>
              <a:t>B</a:t>
            </a:r>
            <a:endParaRPr lang="fr-FR" dirty="0"/>
          </a:p>
        </p:txBody>
      </p:sp>
      <p:sp>
        <p:nvSpPr>
          <p:cNvPr id="8" name="Espace réservé du texte 7"/>
          <p:cNvSpPr>
            <a:spLocks noGrp="1"/>
          </p:cNvSpPr>
          <p:nvPr>
            <p:ph type="body" sz="quarter" idx="14"/>
          </p:nvPr>
        </p:nvSpPr>
        <p:spPr>
          <a:xfrm>
            <a:off x="4318975" y="2448309"/>
            <a:ext cx="360000" cy="360000"/>
          </a:xfrm>
        </p:spPr>
        <p:txBody>
          <a:bodyPr/>
          <a:lstStyle/>
          <a:p>
            <a:r>
              <a:rPr lang="fr-FR" dirty="0"/>
              <a:t>C</a:t>
            </a:r>
          </a:p>
        </p:txBody>
      </p:sp>
      <p:sp>
        <p:nvSpPr>
          <p:cNvPr id="3" name="Espace réservé du pied de page 2"/>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90684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9" grpId="0" build="p" animBg="1"/>
      <p:bldP spid="20" grpId="0" build="p" animBg="1"/>
      <p:bldP spid="8"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11</a:t>
            </a:r>
          </a:p>
        </p:txBody>
      </p:sp>
      <p:sp>
        <p:nvSpPr>
          <p:cNvPr id="6" name="Espace réservé du texte 5"/>
          <p:cNvSpPr>
            <a:spLocks noGrp="1"/>
          </p:cNvSpPr>
          <p:nvPr>
            <p:ph type="body" sz="quarter" idx="11"/>
          </p:nvPr>
        </p:nvSpPr>
        <p:spPr>
          <a:xfrm>
            <a:off x="4103725" y="1044575"/>
            <a:ext cx="4500525" cy="2555862"/>
          </a:xfrm>
        </p:spPr>
        <p:txBody>
          <a:bodyPr/>
          <a:lstStyle/>
          <a:p>
            <a:r>
              <a:rPr lang="fr-FR" dirty="0"/>
              <a:t>Les temps de submersion lors d’inondation sont longs : ils varient de quelques jours à plusieurs semaines en fonction des secteurs concernés et de l’importance de la crue.</a:t>
            </a:r>
          </a:p>
          <a:p>
            <a:r>
              <a:rPr lang="fr-FR" dirty="0"/>
              <a:t>La durée de la submersion rend la vie quotidienne dans les secteurs touchés difficile voire impossible et les dégâts bien plus importants. Une fois l’eau évacuée, il est possible que des bâtiments et infrastructures dysfonctionnent plusieurs mois, le temps de remise en état pouvant être très long. Un bâtiment inondé pendant 2 mois aura ses fondations extrêmement fragilisées et devra probablement être entièrement reconstruit.</a:t>
            </a:r>
          </a:p>
        </p:txBody>
      </p:sp>
      <p:sp>
        <p:nvSpPr>
          <p:cNvPr id="3" name="Espace réservé du texte 2"/>
          <p:cNvSpPr>
            <a:spLocks noGrp="1"/>
          </p:cNvSpPr>
          <p:nvPr>
            <p:ph type="body" sz="quarter" idx="12"/>
          </p:nvPr>
        </p:nvSpPr>
        <p:spPr/>
        <p:txBody>
          <a:bodyPr/>
          <a:lstStyle/>
          <a:p>
            <a:r>
              <a:rPr lang="fr-FR" b="1" dirty="0"/>
              <a:t>RÉPONSE</a:t>
            </a:r>
          </a:p>
        </p:txBody>
      </p:sp>
      <p:sp>
        <p:nvSpPr>
          <p:cNvPr id="11" name="Espace réservé du texte 10"/>
          <p:cNvSpPr>
            <a:spLocks noGrp="1"/>
          </p:cNvSpPr>
          <p:nvPr>
            <p:ph type="body" sz="quarter" idx="13"/>
          </p:nvPr>
        </p:nvSpPr>
        <p:spPr/>
        <p:txBody>
          <a:bodyPr/>
          <a:lstStyle/>
          <a:p>
            <a:r>
              <a:rPr lang="fr-FR" dirty="0"/>
              <a:t>C</a:t>
            </a:r>
          </a:p>
        </p:txBody>
      </p:sp>
      <p:sp>
        <p:nvSpPr>
          <p:cNvPr id="12" name="Espace réservé du texte 11"/>
          <p:cNvSpPr>
            <a:spLocks noGrp="1"/>
          </p:cNvSpPr>
          <p:nvPr>
            <p:ph type="body" sz="quarter" idx="14"/>
          </p:nvPr>
        </p:nvSpPr>
        <p:spPr>
          <a:xfrm>
            <a:off x="5255895" y="3700631"/>
            <a:ext cx="2160197" cy="1015832"/>
          </a:xfrm>
        </p:spPr>
        <p:txBody>
          <a:bodyPr lIns="180000"/>
          <a:lstStyle/>
          <a:p>
            <a:r>
              <a:rPr lang="fr-FR" dirty="0"/>
              <a:t>CHIFFRE-CLÉ</a:t>
            </a:r>
          </a:p>
          <a:p>
            <a:pPr lvl="2"/>
            <a:r>
              <a:rPr lang="fr-FR" dirty="0"/>
              <a:t>En 1910, l’eau est restée</a:t>
            </a:r>
          </a:p>
          <a:p>
            <a:pPr lvl="1"/>
            <a:r>
              <a:rPr lang="fr-FR" dirty="0"/>
              <a:t>2 mois</a:t>
            </a:r>
          </a:p>
          <a:p>
            <a:pPr lvl="2"/>
            <a:r>
              <a:rPr lang="fr-FR" dirty="0"/>
              <a:t>sur le territoire</a:t>
            </a:r>
          </a:p>
        </p:txBody>
      </p:sp>
      <p:sp>
        <p:nvSpPr>
          <p:cNvPr id="4" name="Espace réservé du pied de page 3"/>
          <p:cNvSpPr>
            <a:spLocks noGrp="1"/>
          </p:cNvSpPr>
          <p:nvPr>
            <p:ph type="ftr" sz="quarter" idx="15"/>
          </p:nvPr>
        </p:nvSpPr>
        <p:spPr/>
        <p:txBody>
          <a:bodyPr/>
          <a:lstStyle/>
          <a:p>
            <a:r>
              <a:rPr lang="fr-FR"/>
              <a:t>CULTURE GÉNÉRALE SUR LE BASSIN VERSANT DE LA SEINE</a:t>
            </a: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337" y="1747257"/>
            <a:ext cx="2338205" cy="233820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8982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11</a:t>
            </a:r>
          </a:p>
        </p:txBody>
      </p:sp>
      <p:sp>
        <p:nvSpPr>
          <p:cNvPr id="3" name="Espace réservé du texte 2"/>
          <p:cNvSpPr>
            <a:spLocks noGrp="1"/>
          </p:cNvSpPr>
          <p:nvPr>
            <p:ph type="body" sz="quarter" idx="12"/>
          </p:nvPr>
        </p:nvSpPr>
        <p:spPr/>
        <p:txBody>
          <a:bodyPr/>
          <a:lstStyle/>
          <a:p>
            <a:r>
              <a:rPr lang="fr-FR" b="1" dirty="0"/>
              <a:t>RÉPONSE	</a:t>
            </a:r>
            <a:r>
              <a:rPr lang="fr-FR" b="1" cap="none" dirty="0"/>
              <a:t>(suite)</a:t>
            </a:r>
          </a:p>
        </p:txBody>
      </p:sp>
      <p:sp>
        <p:nvSpPr>
          <p:cNvPr id="11" name="Espace réservé du texte 10"/>
          <p:cNvSpPr>
            <a:spLocks noGrp="1"/>
          </p:cNvSpPr>
          <p:nvPr>
            <p:ph type="body" sz="quarter" idx="13"/>
          </p:nvPr>
        </p:nvSpPr>
        <p:spPr/>
        <p:txBody>
          <a:bodyPr/>
          <a:lstStyle/>
          <a:p>
            <a:r>
              <a:rPr lang="fr-FR" dirty="0"/>
              <a:t>C</a:t>
            </a:r>
          </a:p>
        </p:txBody>
      </p:sp>
      <p:pic>
        <p:nvPicPr>
          <p:cNvPr id="5" name="Imag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71694" y="621398"/>
            <a:ext cx="5856636" cy="4140460"/>
          </a:xfrm>
          <a:prstGeom prst="rect">
            <a:avLst/>
          </a:prstGeom>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842296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12</a:t>
            </a:r>
          </a:p>
        </p:txBody>
      </p:sp>
      <p:sp>
        <p:nvSpPr>
          <p:cNvPr id="17" name="Espace réservé du texte 16"/>
          <p:cNvSpPr>
            <a:spLocks noGrp="1"/>
          </p:cNvSpPr>
          <p:nvPr>
            <p:ph type="body" sz="quarter" idx="10"/>
          </p:nvPr>
        </p:nvSpPr>
        <p:spPr/>
        <p:txBody>
          <a:bodyPr/>
          <a:lstStyle/>
          <a:p>
            <a:r>
              <a:rPr lang="fr-FR" sz="2000" b="1" dirty="0"/>
              <a:t>EN CAS DE CRUE CENTENNALE, COMBIEN DE FRANCILIENS SERAIENT IMPACTÉS PAR LES CONSÉQUENCES DES INONDATIONS ?</a:t>
            </a:r>
          </a:p>
        </p:txBody>
      </p:sp>
      <p:sp>
        <p:nvSpPr>
          <p:cNvPr id="18" name="Espace réservé du texte 17"/>
          <p:cNvSpPr>
            <a:spLocks noGrp="1"/>
          </p:cNvSpPr>
          <p:nvPr>
            <p:ph type="body" sz="quarter" idx="11"/>
          </p:nvPr>
        </p:nvSpPr>
        <p:spPr/>
        <p:txBody>
          <a:bodyPr/>
          <a:lstStyle/>
          <a:p>
            <a:r>
              <a:rPr lang="fr-FR" dirty="0"/>
              <a:t>100 000 à 200 000 </a:t>
            </a:r>
          </a:p>
          <a:p>
            <a:r>
              <a:rPr lang="fr-FR" dirty="0"/>
              <a:t>1 à 2 millions</a:t>
            </a:r>
          </a:p>
          <a:p>
            <a:r>
              <a:rPr lang="fr-FR" dirty="0"/>
              <a:t>4 à 5 millions</a:t>
            </a:r>
          </a:p>
        </p:txBody>
      </p:sp>
      <p:sp>
        <p:nvSpPr>
          <p:cNvPr id="19" name="Espace réservé du texte 18"/>
          <p:cNvSpPr>
            <a:spLocks noGrp="1"/>
          </p:cNvSpPr>
          <p:nvPr>
            <p:ph type="body" sz="quarter" idx="12"/>
          </p:nvPr>
        </p:nvSpPr>
        <p:spPr/>
        <p:txBody>
          <a:bodyPr/>
          <a:lstStyle/>
          <a:p>
            <a:r>
              <a:rPr lang="fr-FR"/>
              <a:t>A</a:t>
            </a:r>
            <a:endParaRPr lang="fr-FR" dirty="0"/>
          </a:p>
        </p:txBody>
      </p:sp>
      <p:sp>
        <p:nvSpPr>
          <p:cNvPr id="20" name="Espace réservé du texte 19"/>
          <p:cNvSpPr>
            <a:spLocks noGrp="1"/>
          </p:cNvSpPr>
          <p:nvPr>
            <p:ph type="body" sz="quarter" idx="13"/>
          </p:nvPr>
        </p:nvSpPr>
        <p:spPr>
          <a:xfrm>
            <a:off x="4318975" y="1709607"/>
            <a:ext cx="360000" cy="360000"/>
          </a:xfrm>
        </p:spPr>
        <p:txBody>
          <a:bodyPr/>
          <a:lstStyle/>
          <a:p>
            <a:r>
              <a:rPr lang="fr-FR"/>
              <a:t>B</a:t>
            </a:r>
            <a:endParaRPr lang="fr-FR" dirty="0"/>
          </a:p>
        </p:txBody>
      </p:sp>
      <p:sp>
        <p:nvSpPr>
          <p:cNvPr id="8" name="Espace réservé du texte 7"/>
          <p:cNvSpPr>
            <a:spLocks noGrp="1"/>
          </p:cNvSpPr>
          <p:nvPr>
            <p:ph type="body" sz="quarter" idx="14"/>
          </p:nvPr>
        </p:nvSpPr>
        <p:spPr>
          <a:xfrm>
            <a:off x="4318975" y="2448309"/>
            <a:ext cx="360000" cy="360000"/>
          </a:xfrm>
        </p:spPr>
        <p:txBody>
          <a:bodyPr/>
          <a:lstStyle/>
          <a:p>
            <a:r>
              <a:rPr lang="fr-FR" dirty="0"/>
              <a:t>C</a:t>
            </a:r>
          </a:p>
        </p:txBody>
      </p:sp>
      <p:sp>
        <p:nvSpPr>
          <p:cNvPr id="3" name="Espace réservé du pied de page 2"/>
          <p:cNvSpPr>
            <a:spLocks noGrp="1"/>
          </p:cNvSpPr>
          <p:nvPr>
            <p:ph type="ftr" sz="quarter" idx="16"/>
          </p:nvPr>
        </p:nvSpPr>
        <p:spPr/>
        <p:txBody>
          <a:bodyPr/>
          <a:lstStyle/>
          <a:p>
            <a:r>
              <a:rPr lang="fr-FR"/>
              <a:t>CULTURE GÉNÉRALE SUR LE BASSIN VERSANT DE LA SEINE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7881" y="3024373"/>
            <a:ext cx="2455781" cy="162081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73191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9" grpId="0" build="p" animBg="1"/>
      <p:bldP spid="20" grpId="0" build="p" animBg="1"/>
      <p:bldP spid="8"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12</a:t>
            </a:r>
          </a:p>
        </p:txBody>
      </p:sp>
      <p:sp>
        <p:nvSpPr>
          <p:cNvPr id="18" name="Espace réservé du texte 17"/>
          <p:cNvSpPr>
            <a:spLocks noGrp="1"/>
          </p:cNvSpPr>
          <p:nvPr>
            <p:ph type="body" sz="quarter" idx="11"/>
          </p:nvPr>
        </p:nvSpPr>
        <p:spPr/>
        <p:txBody>
          <a:bodyPr/>
          <a:lstStyle/>
          <a:p>
            <a:r>
              <a:rPr lang="fr-FR" dirty="0"/>
              <a:t>Sur les 12 millions de Franciliens, 850 000 habitent directement en zones inondables ; pourtant l’inondation concernerait 5 millions de personnes à des degrés divers du fait des perturbations ou des coupures des différents réseaux. Plus de 1,5 million de personnes seraient concernées par des coupures d’électricité et 1,3 million par des coupures d’eau potable.</a:t>
            </a:r>
          </a:p>
          <a:p>
            <a:r>
              <a:rPr lang="fr-FR" dirty="0"/>
              <a:t>Les services à la population, les transports et les approvisionnements seraient fortement perturbés pendant plusieurs semaines, mois ou années.</a:t>
            </a:r>
          </a:p>
        </p:txBody>
      </p:sp>
      <p:sp>
        <p:nvSpPr>
          <p:cNvPr id="19" name="Espace réservé du texte 18"/>
          <p:cNvSpPr>
            <a:spLocks noGrp="1"/>
          </p:cNvSpPr>
          <p:nvPr>
            <p:ph type="body" sz="quarter" idx="12"/>
          </p:nvPr>
        </p:nvSpPr>
        <p:spPr/>
        <p:txBody>
          <a:bodyPr/>
          <a:lstStyle/>
          <a:p>
            <a:r>
              <a:rPr lang="fr-FR" b="1" dirty="0"/>
              <a:t>RÉPONSE</a:t>
            </a:r>
          </a:p>
        </p:txBody>
      </p:sp>
      <p:sp>
        <p:nvSpPr>
          <p:cNvPr id="20" name="Espace réservé du texte 19"/>
          <p:cNvSpPr>
            <a:spLocks noGrp="1"/>
          </p:cNvSpPr>
          <p:nvPr>
            <p:ph type="body" sz="quarter" idx="13"/>
          </p:nvPr>
        </p:nvSpPr>
        <p:spPr/>
        <p:txBody>
          <a:bodyPr/>
          <a:lstStyle/>
          <a:p>
            <a:r>
              <a:rPr lang="fr-FR" dirty="0"/>
              <a:t>C</a:t>
            </a:r>
          </a:p>
        </p:txBody>
      </p:sp>
      <p:sp>
        <p:nvSpPr>
          <p:cNvPr id="3" name="Espace réservé du pied de page 2"/>
          <p:cNvSpPr>
            <a:spLocks noGrp="1"/>
          </p:cNvSpPr>
          <p:nvPr>
            <p:ph type="ftr" sz="quarter" idx="14"/>
          </p:nvPr>
        </p:nvSpPr>
        <p:spPr/>
        <p:txBody>
          <a:bodyPr/>
          <a:lstStyle/>
          <a:p>
            <a:r>
              <a:rPr lang="fr-FR"/>
              <a:t>CULTURE GÉNÉRALE SUR LE BASSIN VERSANT DE LA SEINE</a:t>
            </a:r>
            <a:endParaRPr lang="fr-FR" dirty="0"/>
          </a:p>
        </p:txBody>
      </p:sp>
      <p:sp>
        <p:nvSpPr>
          <p:cNvPr id="4" name="Espace réservé du texte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063026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13</a:t>
            </a:r>
          </a:p>
        </p:txBody>
      </p:sp>
      <p:sp>
        <p:nvSpPr>
          <p:cNvPr id="17" name="Espace réservé du texte 16"/>
          <p:cNvSpPr>
            <a:spLocks noGrp="1"/>
          </p:cNvSpPr>
          <p:nvPr>
            <p:ph type="body" sz="quarter" idx="10"/>
          </p:nvPr>
        </p:nvSpPr>
        <p:spPr/>
        <p:txBody>
          <a:bodyPr/>
          <a:lstStyle/>
          <a:p>
            <a:r>
              <a:rPr lang="fr-FR" sz="2000" b="1" dirty="0"/>
              <a:t>SUR LES 14 LIGNES DE METRO, COMBIEN DE LIGNES FONCTIONNERAIENT NORMALEMENT EN CAS DE CRUE TYPE JANVIER 1910 À PARIS ?</a:t>
            </a:r>
          </a:p>
        </p:txBody>
      </p:sp>
      <p:sp>
        <p:nvSpPr>
          <p:cNvPr id="18" name="Espace réservé du texte 17"/>
          <p:cNvSpPr>
            <a:spLocks noGrp="1"/>
          </p:cNvSpPr>
          <p:nvPr>
            <p:ph type="body" sz="quarter" idx="11"/>
          </p:nvPr>
        </p:nvSpPr>
        <p:spPr>
          <a:xfrm>
            <a:off x="4859338" y="1044575"/>
            <a:ext cx="3636962" cy="1871786"/>
          </a:xfrm>
        </p:spPr>
        <p:txBody>
          <a:bodyPr/>
          <a:lstStyle/>
          <a:p>
            <a:r>
              <a:rPr lang="fr-FR" dirty="0"/>
              <a:t>1</a:t>
            </a:r>
          </a:p>
          <a:p>
            <a:r>
              <a:rPr lang="fr-FR" dirty="0"/>
              <a:t>5</a:t>
            </a:r>
          </a:p>
          <a:p>
            <a:r>
              <a:rPr lang="fr-FR" dirty="0"/>
              <a:t>10</a:t>
            </a:r>
          </a:p>
        </p:txBody>
      </p:sp>
      <p:sp>
        <p:nvSpPr>
          <p:cNvPr id="19" name="Espace réservé du texte 18"/>
          <p:cNvSpPr>
            <a:spLocks noGrp="1"/>
          </p:cNvSpPr>
          <p:nvPr>
            <p:ph type="body" sz="quarter" idx="12"/>
          </p:nvPr>
        </p:nvSpPr>
        <p:spPr/>
        <p:txBody>
          <a:bodyPr/>
          <a:lstStyle/>
          <a:p>
            <a:r>
              <a:rPr lang="fr-FR"/>
              <a:t>A</a:t>
            </a:r>
            <a:endParaRPr lang="fr-FR" dirty="0"/>
          </a:p>
        </p:txBody>
      </p:sp>
      <p:sp>
        <p:nvSpPr>
          <p:cNvPr id="20" name="Espace réservé du texte 19"/>
          <p:cNvSpPr>
            <a:spLocks noGrp="1"/>
          </p:cNvSpPr>
          <p:nvPr>
            <p:ph type="body" sz="quarter" idx="13"/>
          </p:nvPr>
        </p:nvSpPr>
        <p:spPr>
          <a:xfrm>
            <a:off x="4318975" y="1709607"/>
            <a:ext cx="360000" cy="360000"/>
          </a:xfrm>
        </p:spPr>
        <p:txBody>
          <a:bodyPr/>
          <a:lstStyle/>
          <a:p>
            <a:r>
              <a:rPr lang="fr-FR"/>
              <a:t>B</a:t>
            </a:r>
            <a:endParaRPr lang="fr-FR" dirty="0"/>
          </a:p>
        </p:txBody>
      </p:sp>
      <p:sp>
        <p:nvSpPr>
          <p:cNvPr id="8" name="Espace réservé du texte 7"/>
          <p:cNvSpPr>
            <a:spLocks noGrp="1"/>
          </p:cNvSpPr>
          <p:nvPr>
            <p:ph type="body" sz="quarter" idx="14"/>
          </p:nvPr>
        </p:nvSpPr>
        <p:spPr>
          <a:xfrm>
            <a:off x="4318975" y="2448309"/>
            <a:ext cx="360000" cy="360000"/>
          </a:xfrm>
        </p:spPr>
        <p:txBody>
          <a:bodyPr/>
          <a:lstStyle/>
          <a:p>
            <a:r>
              <a:rPr lang="fr-FR" dirty="0"/>
              <a:t>C</a:t>
            </a:r>
          </a:p>
        </p:txBody>
      </p:sp>
      <p:pic>
        <p:nvPicPr>
          <p:cNvPr id="9" name="Image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291857" y="899595"/>
            <a:ext cx="3312393" cy="2124220"/>
          </a:xfrm>
          <a:prstGeom prst="rect">
            <a:avLst/>
          </a:prstGeom>
          <a:effectLst>
            <a:outerShdw blurRad="63500" sx="102000" sy="102000" algn="ctr" rotWithShape="0">
              <a:prstClr val="black">
                <a:alpha val="40000"/>
              </a:prstClr>
            </a:outerShdw>
          </a:effectLst>
        </p:spPr>
      </p:pic>
      <p:sp>
        <p:nvSpPr>
          <p:cNvPr id="3" name="ZoneTexte 2"/>
          <p:cNvSpPr txBox="1"/>
          <p:nvPr/>
        </p:nvSpPr>
        <p:spPr>
          <a:xfrm>
            <a:off x="7788355" y="3045278"/>
            <a:ext cx="837335" cy="123111"/>
          </a:xfrm>
          <a:prstGeom prst="rect">
            <a:avLst/>
          </a:prstGeom>
          <a:noFill/>
        </p:spPr>
        <p:txBody>
          <a:bodyPr wrap="none" lIns="36000" tIns="0" rIns="36000" bIns="0" rtlCol="0">
            <a:spAutoFit/>
          </a:bodyPr>
          <a:lstStyle/>
          <a:p>
            <a:pPr algn="r"/>
            <a:r>
              <a:rPr lang="fr-FR" sz="800" i="1" dirty="0">
                <a:latin typeface="Barlow Semi Condensed" panose="00000506000000000000" pitchFamily="2" charset="0"/>
              </a:rPr>
              <a:t>Source : Le Parisien</a:t>
            </a:r>
          </a:p>
        </p:txBody>
      </p:sp>
      <p:sp>
        <p:nvSpPr>
          <p:cNvPr id="4" name="Espace réservé du pied de page 3"/>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47954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9" grpId="0" build="p" animBg="1"/>
      <p:bldP spid="20" grpId="0" build="p" animBg="1"/>
      <p:bldP spid="8"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13</a:t>
            </a:r>
          </a:p>
        </p:txBody>
      </p:sp>
      <p:sp>
        <p:nvSpPr>
          <p:cNvPr id="10" name="Espace réservé du texte 9"/>
          <p:cNvSpPr>
            <a:spLocks noGrp="1"/>
          </p:cNvSpPr>
          <p:nvPr>
            <p:ph type="body" sz="quarter" idx="11"/>
          </p:nvPr>
        </p:nvSpPr>
        <p:spPr>
          <a:xfrm>
            <a:off x="4103725" y="1044575"/>
            <a:ext cx="4644516" cy="3671888"/>
          </a:xfrm>
        </p:spPr>
        <p:txBody>
          <a:bodyPr/>
          <a:lstStyle/>
          <a:p>
            <a:r>
              <a:rPr lang="fr-FR" sz="1300" dirty="0"/>
              <a:t>Le réseau de transport de métro et de RER dans Paris et la petite couronne est particulièrement vulnérable aux crues du fait des phénomènes de remontée de nappes et d’infiltration dans les réseaux, mais aussi du fait de sa dépendance vis-à-vis du réseau électrique. </a:t>
            </a:r>
          </a:p>
          <a:p>
            <a:r>
              <a:rPr lang="fr-FR" sz="1300" dirty="0"/>
              <a:t>Dès une côte à 5,50 mètres, la Seine peut menacer directement le réseau. En cas de crue exceptionnelle, toutes les lignes de métro seraient impactées dans leur fonctionnement à l’exception de la ligne 2.</a:t>
            </a:r>
          </a:p>
          <a:p>
            <a:r>
              <a:rPr lang="fr-FR" sz="1300" dirty="0"/>
              <a:t>Face à cela, la RATP dispose d’un plan qui consiste notamment à murer les bouches de métro (voir photo précédente) afin d’empêcher l’eau de rentrer par la surface.</a:t>
            </a:r>
          </a:p>
          <a:p>
            <a:r>
              <a:rPr lang="fr-FR" sz="1300" dirty="0"/>
              <a:t>Ces opérations de protection sont réalisées de manière préventive avant l’arrivée de l’eau afin d’améliorer le délai de retour à la normale. </a:t>
            </a:r>
          </a:p>
          <a:p>
            <a:r>
              <a:rPr lang="fr-FR" sz="1300" dirty="0"/>
              <a:t>Si on laissait le réseau s’inonder il y aurait jusqu’à plusieurs milliards d’euros de dégâts et il faudrait entre 2 et 5 ans pour le remettre complétement en état.</a:t>
            </a:r>
          </a:p>
        </p:txBody>
      </p:sp>
      <p:sp>
        <p:nvSpPr>
          <p:cNvPr id="11" name="Espace réservé du texte 10"/>
          <p:cNvSpPr>
            <a:spLocks noGrp="1"/>
          </p:cNvSpPr>
          <p:nvPr>
            <p:ph type="body" sz="quarter" idx="12"/>
          </p:nvPr>
        </p:nvSpPr>
        <p:spPr/>
        <p:txBody>
          <a:bodyPr/>
          <a:lstStyle/>
          <a:p>
            <a:r>
              <a:rPr lang="fr-FR" b="1" dirty="0"/>
              <a:t>RÉPONSE</a:t>
            </a:r>
          </a:p>
        </p:txBody>
      </p:sp>
      <p:sp>
        <p:nvSpPr>
          <p:cNvPr id="12" name="Espace réservé du texte 11"/>
          <p:cNvSpPr>
            <a:spLocks noGrp="1"/>
          </p:cNvSpPr>
          <p:nvPr>
            <p:ph type="body" sz="quarter" idx="13"/>
          </p:nvPr>
        </p:nvSpPr>
        <p:spPr/>
        <p:txBody>
          <a:bodyPr/>
          <a:lstStyle/>
          <a:p>
            <a:r>
              <a:rPr lang="fr-FR" dirty="0"/>
              <a:t>A</a:t>
            </a:r>
          </a:p>
        </p:txBody>
      </p:sp>
      <p:sp>
        <p:nvSpPr>
          <p:cNvPr id="3" name="Espace réservé du pied de page 2"/>
          <p:cNvSpPr>
            <a:spLocks noGrp="1"/>
          </p:cNvSpPr>
          <p:nvPr>
            <p:ph type="ftr" sz="quarter" idx="14"/>
          </p:nvPr>
        </p:nvSpPr>
        <p:spPr/>
        <p:txBody>
          <a:bodyPr/>
          <a:lstStyle/>
          <a:p>
            <a:r>
              <a:rPr lang="fr-FR"/>
              <a:t>CULTURE GÉNÉRALE SUR LE BASSIN VERSANT DE LA SEINE</a:t>
            </a:r>
            <a:endParaRPr lang="fr-FR" dirty="0"/>
          </a:p>
        </p:txBody>
      </p:sp>
      <p:sp>
        <p:nvSpPr>
          <p:cNvPr id="4" name="Espace réservé du texte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82626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13</a:t>
            </a:r>
          </a:p>
        </p:txBody>
      </p:sp>
      <p:sp>
        <p:nvSpPr>
          <p:cNvPr id="11" name="Espace réservé du texte 10"/>
          <p:cNvSpPr>
            <a:spLocks noGrp="1"/>
          </p:cNvSpPr>
          <p:nvPr>
            <p:ph type="body" sz="quarter" idx="12"/>
          </p:nvPr>
        </p:nvSpPr>
        <p:spPr/>
        <p:txBody>
          <a:bodyPr/>
          <a:lstStyle/>
          <a:p>
            <a:r>
              <a:rPr lang="fr-FR" b="1" dirty="0"/>
              <a:t>RÉPONSE	</a:t>
            </a:r>
            <a:r>
              <a:rPr lang="fr-FR" b="1" cap="none" dirty="0"/>
              <a:t>(suite)</a:t>
            </a:r>
          </a:p>
        </p:txBody>
      </p:sp>
      <p:sp>
        <p:nvSpPr>
          <p:cNvPr id="12" name="Espace réservé du texte 11"/>
          <p:cNvSpPr>
            <a:spLocks noGrp="1"/>
          </p:cNvSpPr>
          <p:nvPr>
            <p:ph type="body" sz="quarter" idx="13"/>
          </p:nvPr>
        </p:nvSpPr>
        <p:spPr/>
        <p:txBody>
          <a:bodyPr/>
          <a:lstStyle/>
          <a:p>
            <a:r>
              <a:rPr lang="fr-FR" dirty="0"/>
              <a:t>A</a:t>
            </a:r>
          </a:p>
        </p:txBody>
      </p:sp>
      <p:sp>
        <p:nvSpPr>
          <p:cNvPr id="16" name="Espace réservé du texte 2"/>
          <p:cNvSpPr>
            <a:spLocks noGrp="1"/>
          </p:cNvSpPr>
          <p:nvPr>
            <p:ph type="body" sz="quarter" idx="14"/>
          </p:nvPr>
        </p:nvSpPr>
        <p:spPr>
          <a:xfrm>
            <a:off x="4823830" y="3934863"/>
            <a:ext cx="2700257" cy="864097"/>
          </a:xfrm>
        </p:spPr>
        <p:txBody>
          <a:bodyPr lIns="72000"/>
          <a:lstStyle/>
          <a:p>
            <a:r>
              <a:rPr lang="fr-FR" dirty="0"/>
              <a:t>CHIFFRE-CLÉ</a:t>
            </a:r>
          </a:p>
          <a:p>
            <a:pPr lvl="1"/>
            <a:r>
              <a:rPr lang="fr-FR" dirty="0"/>
              <a:t>40 stations</a:t>
            </a:r>
          </a:p>
          <a:p>
            <a:pPr lvl="2"/>
            <a:r>
              <a:rPr lang="fr-FR" dirty="0"/>
              <a:t>DE MÉTRO EN ZONE INONDABLE À PARIS</a:t>
            </a:r>
          </a:p>
        </p:txBody>
      </p:sp>
      <p:pic>
        <p:nvPicPr>
          <p:cNvPr id="18" name="Image 1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103725" y="947982"/>
            <a:ext cx="4140468" cy="2885379"/>
          </a:xfrm>
          <a:prstGeom prst="rect">
            <a:avLst/>
          </a:prstGeom>
          <a:effectLst>
            <a:outerShdw blurRad="63500" sx="102000" sy="102000" algn="ctr" rotWithShape="0">
              <a:prstClr val="black">
                <a:alpha val="40000"/>
              </a:prstClr>
            </a:outerShdw>
          </a:effectLst>
        </p:spPr>
      </p:pic>
      <p:sp>
        <p:nvSpPr>
          <p:cNvPr id="3" name="Espace réservé du pied de page 2"/>
          <p:cNvSpPr>
            <a:spLocks noGrp="1"/>
          </p:cNvSpPr>
          <p:nvPr>
            <p:ph type="ftr" sz="quarter" idx="15"/>
          </p:nvPr>
        </p:nvSpPr>
        <p:spPr/>
        <p:txBody>
          <a:bodyPr/>
          <a:lstStyle/>
          <a:p>
            <a:r>
              <a:rPr lang="fr-FR"/>
              <a:t>CULTURE GÉNÉRALE SUR LE BASSIN VERSANT DE LA SEINE</a:t>
            </a:r>
            <a:endParaRPr lang="fr-FR" dirty="0"/>
          </a:p>
        </p:txBody>
      </p:sp>
      <p:sp>
        <p:nvSpPr>
          <p:cNvPr id="4" name="Espace réservé du texte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44154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14</a:t>
            </a:r>
          </a:p>
        </p:txBody>
      </p:sp>
      <p:sp>
        <p:nvSpPr>
          <p:cNvPr id="17" name="Espace réservé du texte 16"/>
          <p:cNvSpPr>
            <a:spLocks noGrp="1"/>
          </p:cNvSpPr>
          <p:nvPr>
            <p:ph type="body" sz="quarter" idx="10"/>
          </p:nvPr>
        </p:nvSpPr>
        <p:spPr/>
        <p:txBody>
          <a:bodyPr/>
          <a:lstStyle/>
          <a:p>
            <a:r>
              <a:rPr lang="fr-FR" sz="2000" b="1" dirty="0"/>
              <a:t>FACE À LA PROBABILITÉ D’UNE INONDATION MAJEURE EN ÎLE-DE-FRANCE, LES AUTORITÉS SE PRÉPARENT-ELLES ?</a:t>
            </a:r>
          </a:p>
        </p:txBody>
      </p:sp>
      <p:sp>
        <p:nvSpPr>
          <p:cNvPr id="18" name="Espace réservé du texte 17"/>
          <p:cNvSpPr>
            <a:spLocks noGrp="1"/>
          </p:cNvSpPr>
          <p:nvPr>
            <p:ph type="body" sz="quarter" idx="11"/>
          </p:nvPr>
        </p:nvSpPr>
        <p:spPr/>
        <p:txBody>
          <a:bodyPr/>
          <a:lstStyle/>
          <a:p>
            <a:r>
              <a:rPr lang="fr-FR" dirty="0"/>
              <a:t>Oui, tout est prévu pour atténuer l’impact de la crue.</a:t>
            </a:r>
          </a:p>
          <a:p>
            <a:r>
              <a:rPr lang="fr-FR" dirty="0"/>
              <a:t>Non, il est impossible d’anticiper les impacts futurs de la crue.</a:t>
            </a:r>
          </a:p>
          <a:p>
            <a:r>
              <a:rPr lang="fr-FR" dirty="0"/>
              <a:t>Des plans de gestion de crise sont prévus par certains acteurs (opérateurs de réseaux, ministères, hôpitaux, collectivités, grandes entreprises, etc.) mais il y a encore beaucoup de travail et chacun doit y prendre sa part.</a:t>
            </a:r>
          </a:p>
        </p:txBody>
      </p:sp>
      <p:sp>
        <p:nvSpPr>
          <p:cNvPr id="19" name="Espace réservé du texte 18"/>
          <p:cNvSpPr>
            <a:spLocks noGrp="1"/>
          </p:cNvSpPr>
          <p:nvPr>
            <p:ph type="body" sz="quarter" idx="12"/>
          </p:nvPr>
        </p:nvSpPr>
        <p:spPr/>
        <p:txBody>
          <a:bodyPr/>
          <a:lstStyle/>
          <a:p>
            <a:r>
              <a:rPr lang="fr-FR"/>
              <a:t>A</a:t>
            </a:r>
            <a:endParaRPr lang="fr-FR" dirty="0"/>
          </a:p>
        </p:txBody>
      </p:sp>
      <p:sp>
        <p:nvSpPr>
          <p:cNvPr id="20" name="Espace réservé du texte 19"/>
          <p:cNvSpPr>
            <a:spLocks noGrp="1"/>
          </p:cNvSpPr>
          <p:nvPr>
            <p:ph type="body" sz="quarter" idx="13"/>
          </p:nvPr>
        </p:nvSpPr>
        <p:spPr>
          <a:xfrm>
            <a:off x="4318975" y="1961675"/>
            <a:ext cx="360000" cy="360000"/>
          </a:xfrm>
        </p:spPr>
        <p:txBody>
          <a:bodyPr/>
          <a:lstStyle/>
          <a:p>
            <a:r>
              <a:rPr lang="fr-FR" dirty="0"/>
              <a:t>B</a:t>
            </a:r>
          </a:p>
        </p:txBody>
      </p:sp>
      <p:sp>
        <p:nvSpPr>
          <p:cNvPr id="8" name="Espace réservé du texte 7"/>
          <p:cNvSpPr>
            <a:spLocks noGrp="1"/>
          </p:cNvSpPr>
          <p:nvPr>
            <p:ph type="body" sz="quarter" idx="14"/>
          </p:nvPr>
        </p:nvSpPr>
        <p:spPr>
          <a:xfrm>
            <a:off x="4318975" y="2916361"/>
            <a:ext cx="360000" cy="360000"/>
          </a:xfrm>
        </p:spPr>
        <p:txBody>
          <a:bodyPr/>
          <a:lstStyle/>
          <a:p>
            <a:r>
              <a:rPr lang="fr-FR" dirty="0"/>
              <a:t>C</a:t>
            </a:r>
          </a:p>
        </p:txBody>
      </p:sp>
      <p:sp>
        <p:nvSpPr>
          <p:cNvPr id="3" name="Espace réservé du pied de page 2"/>
          <p:cNvSpPr>
            <a:spLocks noGrp="1"/>
          </p:cNvSpPr>
          <p:nvPr>
            <p:ph type="ftr" sz="quarter" idx="16"/>
          </p:nvPr>
        </p:nvSpPr>
        <p:spPr/>
        <p:txBody>
          <a:bodyPr/>
          <a:lstStyle/>
          <a:p>
            <a:r>
              <a:rPr lang="fr-FR"/>
              <a:t>CULTURE GÉNÉRALE SUR LE BASSIN VERSANT DE LA SEINE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639" y="2808349"/>
            <a:ext cx="1891195" cy="173724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1280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9" grpId="0" build="p" animBg="1"/>
      <p:bldP spid="20" grpId="0" build="p" animBg="1"/>
      <p:bldP spid="8"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14</a:t>
            </a:r>
          </a:p>
        </p:txBody>
      </p:sp>
      <p:sp>
        <p:nvSpPr>
          <p:cNvPr id="7" name="Espace réservé du texte 6"/>
          <p:cNvSpPr>
            <a:spLocks noGrp="1"/>
          </p:cNvSpPr>
          <p:nvPr>
            <p:ph type="body" sz="quarter" idx="11"/>
          </p:nvPr>
        </p:nvSpPr>
        <p:spPr>
          <a:xfrm>
            <a:off x="3743685" y="1582170"/>
            <a:ext cx="2340220" cy="830997"/>
          </a:xfrm>
        </p:spPr>
        <p:txBody>
          <a:bodyPr wrap="square">
            <a:spAutoFit/>
          </a:bodyPr>
          <a:lstStyle/>
          <a:p>
            <a:pPr lvl="1" indent="-180000">
              <a:lnSpc>
                <a:spcPct val="90000"/>
              </a:lnSpc>
            </a:pPr>
            <a:r>
              <a:rPr lang="fr-FR" sz="1000" dirty="0"/>
              <a:t>PRÉFECTURE</a:t>
            </a:r>
          </a:p>
          <a:p>
            <a:pPr marL="108000" lvl="2" indent="-108000">
              <a:lnSpc>
                <a:spcPct val="90000"/>
              </a:lnSpc>
              <a:spcBef>
                <a:spcPts val="0"/>
              </a:spcBef>
            </a:pPr>
            <a:r>
              <a:rPr lang="fr-FR" sz="1000" dirty="0"/>
              <a:t>Coordonne les interventions sur le terrain</a:t>
            </a:r>
          </a:p>
          <a:p>
            <a:pPr marL="108000" lvl="2" indent="-108000">
              <a:lnSpc>
                <a:spcPct val="90000"/>
              </a:lnSpc>
              <a:spcBef>
                <a:spcPts val="0"/>
              </a:spcBef>
            </a:pPr>
            <a:r>
              <a:rPr lang="fr-FR" sz="1000" dirty="0"/>
              <a:t>Alerte les Mairies et les habitants via les médias</a:t>
            </a:r>
          </a:p>
          <a:p>
            <a:pPr marL="108000" lvl="2" indent="-108000">
              <a:lnSpc>
                <a:spcPct val="90000"/>
              </a:lnSpc>
              <a:spcBef>
                <a:spcPts val="0"/>
              </a:spcBef>
            </a:pPr>
            <a:r>
              <a:rPr lang="fr-FR" sz="1000" dirty="0"/>
              <a:t>Dirige les opérations de sauvegarde</a:t>
            </a:r>
          </a:p>
          <a:p>
            <a:pPr marL="108000" lvl="2" indent="-108000">
              <a:lnSpc>
                <a:spcPct val="90000"/>
              </a:lnSpc>
              <a:spcBef>
                <a:spcPts val="0"/>
              </a:spcBef>
            </a:pPr>
            <a:endParaRPr lang="fr-FR" sz="1000" dirty="0"/>
          </a:p>
        </p:txBody>
      </p:sp>
      <p:sp>
        <p:nvSpPr>
          <p:cNvPr id="9" name="Espace réservé du texte 8"/>
          <p:cNvSpPr>
            <a:spLocks noGrp="1"/>
          </p:cNvSpPr>
          <p:nvPr>
            <p:ph type="body" sz="quarter" idx="12"/>
          </p:nvPr>
        </p:nvSpPr>
        <p:spPr/>
        <p:txBody>
          <a:bodyPr/>
          <a:lstStyle/>
          <a:p>
            <a:r>
              <a:rPr lang="fr-FR" b="1" dirty="0"/>
              <a:t>RÉPONSE</a:t>
            </a:r>
          </a:p>
        </p:txBody>
      </p:sp>
      <p:sp>
        <p:nvSpPr>
          <p:cNvPr id="10" name="Espace réservé du texte 9"/>
          <p:cNvSpPr>
            <a:spLocks noGrp="1"/>
          </p:cNvSpPr>
          <p:nvPr>
            <p:ph type="body" sz="quarter" idx="13"/>
          </p:nvPr>
        </p:nvSpPr>
        <p:spPr/>
        <p:txBody>
          <a:bodyPr/>
          <a:lstStyle/>
          <a:p>
            <a:r>
              <a:rPr lang="fr-FR" dirty="0"/>
              <a:t>C</a:t>
            </a:r>
          </a:p>
        </p:txBody>
      </p:sp>
      <p:sp>
        <p:nvSpPr>
          <p:cNvPr id="16" name="Espace réservé du texte 6"/>
          <p:cNvSpPr txBox="1">
            <a:spLocks/>
          </p:cNvSpPr>
          <p:nvPr/>
        </p:nvSpPr>
        <p:spPr>
          <a:xfrm>
            <a:off x="6407981" y="1585961"/>
            <a:ext cx="2304987" cy="969496"/>
          </a:xfrm>
          <a:prstGeom prst="rect">
            <a:avLst/>
          </a:prstGeom>
        </p:spPr>
        <p:txBody>
          <a:bodyPr vert="horz" wrap="square" lIns="36000" tIns="0" rIns="36000" bIns="0" rtlCol="0">
            <a:spAutoFit/>
          </a:bodyPr>
          <a:lstStyle>
            <a:lvl1pPr marL="0" indent="0" algn="l" defTabSz="540068" rtl="0" eaLnBrk="1" latinLnBrk="0" hangingPunct="1">
              <a:lnSpc>
                <a:spcPct val="100000"/>
              </a:lnSpc>
              <a:spcBef>
                <a:spcPts val="600"/>
              </a:spcBef>
              <a:buFontTx/>
              <a:buNone/>
              <a:defRPr sz="1400" kern="1200" cap="none"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00" b="1" kern="1200" cap="none">
                <a:solidFill>
                  <a:schemeClr val="tx2"/>
                </a:solidFill>
                <a:latin typeface="+mn-lt"/>
                <a:ea typeface="+mn-ea"/>
                <a:cs typeface="+mn-cs"/>
              </a:defRPr>
            </a:lvl2pPr>
            <a:lvl3pPr marL="180000" indent="-180000" algn="l" defTabSz="540068" rtl="0" eaLnBrk="1" latinLnBrk="0" hangingPunct="1">
              <a:lnSpc>
                <a:spcPct val="100000"/>
              </a:lnSpc>
              <a:spcBef>
                <a:spcPts val="600"/>
              </a:spcBef>
              <a:buClr>
                <a:schemeClr val="tx2"/>
              </a:buClr>
              <a:buSzPct val="80000"/>
              <a:buFont typeface="Wingdings" panose="05000000000000000000" pitchFamily="2" charset="2"/>
              <a:buChar char=""/>
              <a:defRPr sz="1400" kern="1200" cap="none">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pPr lvl="1" indent="-180000">
              <a:lnSpc>
                <a:spcPct val="90000"/>
              </a:lnSpc>
            </a:pPr>
            <a:r>
              <a:rPr lang="fr-FR" sz="1000" dirty="0">
                <a:latin typeface="Barlow Semi Condensed" panose="00000506000000000000" pitchFamily="2" charset="0"/>
              </a:rPr>
              <a:t>MAIRIES</a:t>
            </a:r>
          </a:p>
          <a:p>
            <a:pPr marL="108000" lvl="2" indent="-108000">
              <a:lnSpc>
                <a:spcPct val="90000"/>
              </a:lnSpc>
              <a:spcBef>
                <a:spcPts val="0"/>
              </a:spcBef>
            </a:pPr>
            <a:r>
              <a:rPr lang="fr-FR" sz="1000" dirty="0">
                <a:latin typeface="Barlow Semi Condensed" panose="00000506000000000000" pitchFamily="2" charset="0"/>
              </a:rPr>
              <a:t>Interventions techniques sur le terrain</a:t>
            </a:r>
          </a:p>
          <a:p>
            <a:pPr marL="108000" lvl="2" indent="-108000">
              <a:lnSpc>
                <a:spcPct val="90000"/>
              </a:lnSpc>
              <a:spcBef>
                <a:spcPts val="0"/>
              </a:spcBef>
            </a:pPr>
            <a:r>
              <a:rPr lang="fr-FR" sz="1000" dirty="0">
                <a:latin typeface="Barlow Semi Condensed" panose="00000506000000000000" pitchFamily="2" charset="0"/>
              </a:rPr>
              <a:t>Alerte les habitants sur le terrain et via les médias</a:t>
            </a:r>
          </a:p>
          <a:p>
            <a:pPr marL="108000" lvl="2" indent="-108000">
              <a:lnSpc>
                <a:spcPct val="90000"/>
              </a:lnSpc>
              <a:spcBef>
                <a:spcPts val="0"/>
              </a:spcBef>
            </a:pPr>
            <a:r>
              <a:rPr lang="fr-FR" sz="1000" dirty="0">
                <a:latin typeface="Barlow Semi Condensed" panose="00000506000000000000" pitchFamily="2" charset="0"/>
              </a:rPr>
              <a:t>Assurent la sauvegarde des populations (évacuation, accueil, etc.)</a:t>
            </a:r>
          </a:p>
          <a:p>
            <a:pPr marL="108000" lvl="2" indent="-108000">
              <a:lnSpc>
                <a:spcPct val="90000"/>
              </a:lnSpc>
              <a:spcBef>
                <a:spcPts val="0"/>
              </a:spcBef>
            </a:pPr>
            <a:endParaRPr lang="fr-FR" sz="1000" dirty="0">
              <a:latin typeface="Barlow Semi Condensed" panose="00000506000000000000" pitchFamily="2" charset="0"/>
            </a:endParaRPr>
          </a:p>
        </p:txBody>
      </p:sp>
      <p:pic>
        <p:nvPicPr>
          <p:cNvPr id="11" name="Image 10"/>
          <p:cNvPicPr>
            <a:picLocks noChangeAspect="1"/>
          </p:cNvPicPr>
          <p:nvPr/>
        </p:nvPicPr>
        <p:blipFill rotWithShape="1">
          <a:blip r:embed="rId2" cstate="print">
            <a:extLst>
              <a:ext uri="{28A0092B-C50C-407E-A947-70E740481C1C}">
                <a14:useLocalDpi xmlns:a14="http://schemas.microsoft.com/office/drawing/2010/main"/>
              </a:ext>
            </a:extLst>
          </a:blip>
          <a:srcRect l="25712" t="16668" r="24262" b="26659"/>
          <a:stretch/>
        </p:blipFill>
        <p:spPr>
          <a:xfrm>
            <a:off x="3779649" y="936141"/>
            <a:ext cx="648072" cy="612068"/>
          </a:xfrm>
          <a:prstGeom prst="rect">
            <a:avLst/>
          </a:prstGeom>
        </p:spPr>
      </p:pic>
      <p:pic>
        <p:nvPicPr>
          <p:cNvPr id="12" name="Image 1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07981" y="1008149"/>
            <a:ext cx="576064" cy="540060"/>
          </a:xfrm>
          <a:prstGeom prst="rect">
            <a:avLst/>
          </a:prstGeom>
        </p:spPr>
      </p:pic>
      <p:sp>
        <p:nvSpPr>
          <p:cNvPr id="21" name="Espace réservé du texte 6"/>
          <p:cNvSpPr txBox="1">
            <a:spLocks/>
          </p:cNvSpPr>
          <p:nvPr/>
        </p:nvSpPr>
        <p:spPr>
          <a:xfrm>
            <a:off x="3743686" y="3600439"/>
            <a:ext cx="2016183" cy="830997"/>
          </a:xfrm>
          <a:prstGeom prst="rect">
            <a:avLst/>
          </a:prstGeom>
        </p:spPr>
        <p:txBody>
          <a:bodyPr vert="horz" wrap="square" lIns="36000" tIns="0" rIns="36000" bIns="0" rtlCol="0">
            <a:spAutoFit/>
          </a:bodyPr>
          <a:lstStyle>
            <a:lvl1pPr marL="0" indent="0" algn="l" defTabSz="540068" rtl="0" eaLnBrk="1" latinLnBrk="0" hangingPunct="1">
              <a:lnSpc>
                <a:spcPct val="100000"/>
              </a:lnSpc>
              <a:spcBef>
                <a:spcPts val="600"/>
              </a:spcBef>
              <a:buFontTx/>
              <a:buNone/>
              <a:defRPr sz="1400" kern="1200" cap="none"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00" b="1" kern="1200" cap="none">
                <a:solidFill>
                  <a:schemeClr val="tx2"/>
                </a:solidFill>
                <a:latin typeface="+mn-lt"/>
                <a:ea typeface="+mn-ea"/>
                <a:cs typeface="+mn-cs"/>
              </a:defRPr>
            </a:lvl2pPr>
            <a:lvl3pPr marL="180000" indent="-180000" algn="l" defTabSz="540068" rtl="0" eaLnBrk="1" latinLnBrk="0" hangingPunct="1">
              <a:lnSpc>
                <a:spcPct val="100000"/>
              </a:lnSpc>
              <a:spcBef>
                <a:spcPts val="600"/>
              </a:spcBef>
              <a:buClr>
                <a:schemeClr val="tx2"/>
              </a:buClr>
              <a:buSzPct val="80000"/>
              <a:buFont typeface="Wingdings" panose="05000000000000000000" pitchFamily="2" charset="2"/>
              <a:buChar char=""/>
              <a:defRPr sz="1400" kern="1200" cap="none">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pPr lvl="1" indent="-180000">
              <a:lnSpc>
                <a:spcPct val="90000"/>
              </a:lnSpc>
            </a:pPr>
            <a:r>
              <a:rPr lang="fr-FR" sz="1000" dirty="0">
                <a:latin typeface="Barlow Semi Condensed" panose="00000506000000000000" pitchFamily="2" charset="0"/>
              </a:rPr>
              <a:t>OPÉRATEURS RÉSEAUX</a:t>
            </a:r>
          </a:p>
          <a:p>
            <a:pPr marL="108000" lvl="2" indent="-108000">
              <a:lnSpc>
                <a:spcPct val="90000"/>
              </a:lnSpc>
              <a:spcBef>
                <a:spcPts val="0"/>
              </a:spcBef>
            </a:pPr>
            <a:r>
              <a:rPr lang="fr-FR" sz="1000" dirty="0">
                <a:latin typeface="Barlow Semi Condensed" panose="00000506000000000000" pitchFamily="2" charset="0"/>
              </a:rPr>
              <a:t>Coupent préventivement les réseaux afin de faciliter le retour à la normale</a:t>
            </a:r>
          </a:p>
          <a:p>
            <a:pPr marL="108000" lvl="2" indent="-108000">
              <a:lnSpc>
                <a:spcPct val="90000"/>
              </a:lnSpc>
              <a:spcBef>
                <a:spcPts val="0"/>
              </a:spcBef>
            </a:pPr>
            <a:r>
              <a:rPr lang="fr-FR" sz="1000" dirty="0">
                <a:latin typeface="Barlow Semi Condensed" panose="00000506000000000000" pitchFamily="2" charset="0"/>
              </a:rPr>
              <a:t>Assurent le rétablissement des réseaux</a:t>
            </a:r>
          </a:p>
          <a:p>
            <a:pPr marL="108000" lvl="2" indent="-108000">
              <a:lnSpc>
                <a:spcPct val="90000"/>
              </a:lnSpc>
              <a:spcBef>
                <a:spcPts val="0"/>
              </a:spcBef>
            </a:pPr>
            <a:endParaRPr lang="fr-FR" sz="1000" dirty="0">
              <a:latin typeface="Barlow Semi Condensed" panose="00000506000000000000" pitchFamily="2" charset="0"/>
            </a:endParaRPr>
          </a:p>
        </p:txBody>
      </p:sp>
      <p:sp>
        <p:nvSpPr>
          <p:cNvPr id="22" name="Espace réservé du texte 6"/>
          <p:cNvSpPr txBox="1">
            <a:spLocks/>
          </p:cNvSpPr>
          <p:nvPr/>
        </p:nvSpPr>
        <p:spPr>
          <a:xfrm>
            <a:off x="5795913" y="3600439"/>
            <a:ext cx="1511496" cy="553998"/>
          </a:xfrm>
          <a:prstGeom prst="rect">
            <a:avLst/>
          </a:prstGeom>
        </p:spPr>
        <p:txBody>
          <a:bodyPr vert="horz" wrap="square" lIns="36000" tIns="0" rIns="36000" bIns="0" rtlCol="0">
            <a:spAutoFit/>
          </a:bodyPr>
          <a:lstStyle>
            <a:lvl1pPr marL="0" indent="0" algn="l" defTabSz="540068" rtl="0" eaLnBrk="1" latinLnBrk="0" hangingPunct="1">
              <a:lnSpc>
                <a:spcPct val="100000"/>
              </a:lnSpc>
              <a:spcBef>
                <a:spcPts val="600"/>
              </a:spcBef>
              <a:buFontTx/>
              <a:buNone/>
              <a:defRPr sz="1400" kern="1200" cap="none"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00" b="1" kern="1200" cap="none">
                <a:solidFill>
                  <a:schemeClr val="tx2"/>
                </a:solidFill>
                <a:latin typeface="+mn-lt"/>
                <a:ea typeface="+mn-ea"/>
                <a:cs typeface="+mn-cs"/>
              </a:defRPr>
            </a:lvl2pPr>
            <a:lvl3pPr marL="180000" indent="-180000" algn="l" defTabSz="540068" rtl="0" eaLnBrk="1" latinLnBrk="0" hangingPunct="1">
              <a:lnSpc>
                <a:spcPct val="100000"/>
              </a:lnSpc>
              <a:spcBef>
                <a:spcPts val="600"/>
              </a:spcBef>
              <a:buClr>
                <a:schemeClr val="tx2"/>
              </a:buClr>
              <a:buSzPct val="80000"/>
              <a:buFont typeface="Wingdings" panose="05000000000000000000" pitchFamily="2" charset="2"/>
              <a:buChar char=""/>
              <a:defRPr sz="1400" kern="1200" cap="none">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pPr lvl="1" indent="-180000">
              <a:lnSpc>
                <a:spcPct val="90000"/>
              </a:lnSpc>
            </a:pPr>
            <a:r>
              <a:rPr lang="fr-FR" sz="1000" dirty="0">
                <a:latin typeface="Barlow Semi Condensed" panose="00000506000000000000" pitchFamily="2" charset="0"/>
              </a:rPr>
              <a:t>SERVICES DE SECOURS</a:t>
            </a:r>
          </a:p>
          <a:p>
            <a:pPr marL="108000" lvl="2" indent="-108000">
              <a:lnSpc>
                <a:spcPct val="90000"/>
              </a:lnSpc>
              <a:spcBef>
                <a:spcPts val="0"/>
              </a:spcBef>
            </a:pPr>
            <a:r>
              <a:rPr lang="fr-FR" sz="1000" dirty="0">
                <a:latin typeface="Barlow Semi Condensed" panose="00000506000000000000" pitchFamily="2" charset="0"/>
              </a:rPr>
              <a:t>Interventions techniques sur le terrain</a:t>
            </a:r>
          </a:p>
          <a:p>
            <a:pPr marL="108000" lvl="2" indent="-108000">
              <a:lnSpc>
                <a:spcPct val="90000"/>
              </a:lnSpc>
              <a:spcBef>
                <a:spcPts val="0"/>
              </a:spcBef>
            </a:pPr>
            <a:r>
              <a:rPr lang="fr-FR" sz="1000" dirty="0">
                <a:latin typeface="Barlow Semi Condensed" panose="00000506000000000000" pitchFamily="2" charset="0"/>
              </a:rPr>
              <a:t>Évacuation des habitants</a:t>
            </a:r>
          </a:p>
        </p:txBody>
      </p:sp>
      <p:sp>
        <p:nvSpPr>
          <p:cNvPr id="23" name="Espace réservé du texte 6"/>
          <p:cNvSpPr txBox="1">
            <a:spLocks/>
          </p:cNvSpPr>
          <p:nvPr/>
        </p:nvSpPr>
        <p:spPr>
          <a:xfrm>
            <a:off x="7416093" y="3600437"/>
            <a:ext cx="1511496" cy="830997"/>
          </a:xfrm>
          <a:prstGeom prst="rect">
            <a:avLst/>
          </a:prstGeom>
        </p:spPr>
        <p:txBody>
          <a:bodyPr vert="horz" wrap="square" lIns="36000" tIns="0" rIns="36000" bIns="0" rtlCol="0">
            <a:spAutoFit/>
          </a:bodyPr>
          <a:lstStyle>
            <a:lvl1pPr marL="0" indent="0" algn="l" defTabSz="540068" rtl="0" eaLnBrk="1" latinLnBrk="0" hangingPunct="1">
              <a:lnSpc>
                <a:spcPct val="100000"/>
              </a:lnSpc>
              <a:spcBef>
                <a:spcPts val="600"/>
              </a:spcBef>
              <a:buFontTx/>
              <a:buNone/>
              <a:defRPr sz="1400" kern="1200" cap="none"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00" b="1" kern="1200" cap="none">
                <a:solidFill>
                  <a:schemeClr val="tx2"/>
                </a:solidFill>
                <a:latin typeface="+mn-lt"/>
                <a:ea typeface="+mn-ea"/>
                <a:cs typeface="+mn-cs"/>
              </a:defRPr>
            </a:lvl2pPr>
            <a:lvl3pPr marL="180000" indent="-180000" algn="l" defTabSz="540068" rtl="0" eaLnBrk="1" latinLnBrk="0" hangingPunct="1">
              <a:lnSpc>
                <a:spcPct val="100000"/>
              </a:lnSpc>
              <a:spcBef>
                <a:spcPts val="600"/>
              </a:spcBef>
              <a:buClr>
                <a:schemeClr val="tx2"/>
              </a:buClr>
              <a:buSzPct val="80000"/>
              <a:buFont typeface="Wingdings" panose="05000000000000000000" pitchFamily="2" charset="2"/>
              <a:buChar char=""/>
              <a:defRPr sz="1400" kern="1200" cap="none">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pPr lvl="1" indent="-180000">
              <a:lnSpc>
                <a:spcPct val="90000"/>
              </a:lnSpc>
            </a:pPr>
            <a:r>
              <a:rPr lang="fr-FR" sz="1000" dirty="0">
                <a:latin typeface="Barlow Semi Condensed" panose="00000506000000000000" pitchFamily="2" charset="0"/>
              </a:rPr>
              <a:t>CITOYENS</a:t>
            </a:r>
          </a:p>
          <a:p>
            <a:pPr marL="108000" lvl="2" indent="-108000">
              <a:lnSpc>
                <a:spcPct val="90000"/>
              </a:lnSpc>
              <a:spcBef>
                <a:spcPts val="0"/>
              </a:spcBef>
            </a:pPr>
            <a:r>
              <a:rPr lang="fr-FR" sz="1000" dirty="0">
                <a:latin typeface="Barlow Semi Condensed" panose="00000506000000000000" pitchFamily="2" charset="0"/>
              </a:rPr>
              <a:t>Se préparent en amont</a:t>
            </a:r>
          </a:p>
          <a:p>
            <a:pPr marL="108000" lvl="2" indent="-108000">
              <a:lnSpc>
                <a:spcPct val="90000"/>
              </a:lnSpc>
              <a:spcBef>
                <a:spcPts val="0"/>
              </a:spcBef>
            </a:pPr>
            <a:r>
              <a:rPr lang="fr-FR" sz="1000" dirty="0">
                <a:latin typeface="Barlow Semi Condensed" panose="00000506000000000000" pitchFamily="2" charset="0"/>
              </a:rPr>
              <a:t>Respectent les consignes de sécurité des autorités </a:t>
            </a:r>
          </a:p>
          <a:p>
            <a:pPr marL="108000" lvl="2" indent="-108000">
              <a:lnSpc>
                <a:spcPct val="90000"/>
              </a:lnSpc>
              <a:spcBef>
                <a:spcPts val="0"/>
              </a:spcBef>
            </a:pPr>
            <a:r>
              <a:rPr lang="fr-FR" sz="1000" dirty="0">
                <a:latin typeface="Barlow Semi Condensed" panose="00000506000000000000" pitchFamily="2" charset="0"/>
              </a:rPr>
              <a:t>Sont les plus autonomes possible</a:t>
            </a:r>
          </a:p>
        </p:txBody>
      </p:sp>
      <p:pic>
        <p:nvPicPr>
          <p:cNvPr id="24" name="Image 23"/>
          <p:cNvPicPr>
            <a:picLocks noChangeAspect="1"/>
          </p:cNvPicPr>
          <p:nvPr/>
        </p:nvPicPr>
        <p:blipFill rotWithShape="1">
          <a:blip r:embed="rId4" cstate="print">
            <a:extLst>
              <a:ext uri="{28A0092B-C50C-407E-A947-70E740481C1C}">
                <a14:useLocalDpi xmlns:a14="http://schemas.microsoft.com/office/drawing/2010/main"/>
              </a:ext>
            </a:extLst>
          </a:blip>
          <a:srcRect l="21562" t="14788" r="28412" b="21872"/>
          <a:stretch/>
        </p:blipFill>
        <p:spPr>
          <a:xfrm>
            <a:off x="7416093" y="2952355"/>
            <a:ext cx="579790" cy="612000"/>
          </a:xfrm>
          <a:prstGeom prst="rect">
            <a:avLst/>
          </a:prstGeom>
        </p:spPr>
      </p:pic>
      <p:pic>
        <p:nvPicPr>
          <p:cNvPr id="25" name="Image 2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705855" y="3064824"/>
            <a:ext cx="576064" cy="504057"/>
          </a:xfrm>
          <a:prstGeom prst="rect">
            <a:avLst/>
          </a:prstGeom>
        </p:spPr>
      </p:pic>
      <p:pic>
        <p:nvPicPr>
          <p:cNvPr id="5" name="Imag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481076" y="2567368"/>
            <a:ext cx="1657692" cy="1381974"/>
          </a:xfrm>
          <a:prstGeom prst="rect">
            <a:avLst/>
          </a:prstGeom>
        </p:spPr>
      </p:pic>
      <p:sp>
        <p:nvSpPr>
          <p:cNvPr id="3" name="Espace réservé du pied de page 2"/>
          <p:cNvSpPr>
            <a:spLocks noGrp="1"/>
          </p:cNvSpPr>
          <p:nvPr>
            <p:ph type="ftr" sz="quarter" idx="14"/>
          </p:nvPr>
        </p:nvSpPr>
        <p:spPr/>
        <p:txBody>
          <a:bodyPr/>
          <a:lstStyle/>
          <a:p>
            <a:r>
              <a:rPr lang="fr-FR"/>
              <a:t>CULTURE GÉNÉRALE SUR LE BASSIN VERSANT DE LA SEINE</a:t>
            </a:r>
            <a:endParaRPr lang="fr-FR" dirty="0"/>
          </a:p>
        </p:txBody>
      </p:sp>
      <p:sp>
        <p:nvSpPr>
          <p:cNvPr id="4" name="Espace réservé du texte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93173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6" grpId="0"/>
      <p:bldP spid="21" grpId="0"/>
      <p:bldP spid="22" grpId="0"/>
      <p:bldP spid="2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8" y="-343052"/>
            <a:ext cx="9145016" cy="6086780"/>
          </a:xfrm>
          <a:prstGeom prst="rect">
            <a:avLst/>
          </a:prstGeom>
        </p:spPr>
      </p:pic>
      <p:sp>
        <p:nvSpPr>
          <p:cNvPr id="2" name="Titre 1"/>
          <p:cNvSpPr>
            <a:spLocks noGrp="1"/>
          </p:cNvSpPr>
          <p:nvPr>
            <p:ph type="title"/>
          </p:nvPr>
        </p:nvSpPr>
        <p:spPr>
          <a:xfrm>
            <a:off x="502815" y="3168966"/>
            <a:ext cx="8023835" cy="2268253"/>
          </a:xfrm>
        </p:spPr>
        <p:txBody>
          <a:bodyPr/>
          <a:lstStyle/>
          <a:p>
            <a:pPr algn="l"/>
            <a:r>
              <a:rPr lang="fr-FR" dirty="0">
                <a:solidFill>
                  <a:schemeClr val="tx1"/>
                </a:solidFill>
              </a:rPr>
              <a:t>Face à la crise : prévention et préparation à toutes les échelles</a:t>
            </a:r>
          </a:p>
        </p:txBody>
      </p:sp>
      <p:sp>
        <p:nvSpPr>
          <p:cNvPr id="3" name="ZoneTexte 2">
            <a:extLst>
              <a:ext uri="{FF2B5EF4-FFF2-40B4-BE49-F238E27FC236}">
                <a16:creationId xmlns:a16="http://schemas.microsoft.com/office/drawing/2014/main" id="{95E2B154-6506-15C9-2AF0-507C4B034514}"/>
              </a:ext>
            </a:extLst>
          </p:cNvPr>
          <p:cNvSpPr txBox="1"/>
          <p:nvPr/>
        </p:nvSpPr>
        <p:spPr>
          <a:xfrm>
            <a:off x="5748274" y="5527545"/>
            <a:ext cx="3246650" cy="123111"/>
          </a:xfrm>
          <a:prstGeom prst="rect">
            <a:avLst/>
          </a:prstGeom>
          <a:noFill/>
        </p:spPr>
        <p:txBody>
          <a:bodyPr wrap="none" lIns="36000" tIns="0" rIns="36000" bIns="0" rtlCol="0">
            <a:spAutoFit/>
          </a:bodyPr>
          <a:lstStyle/>
          <a:p>
            <a:pPr algn="r"/>
            <a:r>
              <a:rPr lang="fr-FR" sz="800" i="1" dirty="0">
                <a:latin typeface="Barlow Semi Condensed" panose="00000506000000000000" pitchFamily="2" charset="0"/>
              </a:rPr>
              <a:t>Services de secours à l’œuvre lors d’’une inondation  </a:t>
            </a:r>
            <a:r>
              <a:rPr lang="fr-FR" sz="800" dirty="0"/>
              <a:t>@iStock / Seine Grands Lacs</a:t>
            </a:r>
            <a:endParaRPr lang="fr-FR" sz="800" i="1" dirty="0">
              <a:latin typeface="Barlow Semi Condensed" panose="00000506000000000000" pitchFamily="2" charset="0"/>
            </a:endParaRPr>
          </a:p>
        </p:txBody>
      </p:sp>
    </p:spTree>
    <p:extLst>
      <p:ext uri="{BB962C8B-B14F-4D97-AF65-F5344CB8AC3E}">
        <p14:creationId xmlns:p14="http://schemas.microsoft.com/office/powerpoint/2010/main" val="388519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15</a:t>
            </a:r>
          </a:p>
        </p:txBody>
      </p:sp>
      <p:sp>
        <p:nvSpPr>
          <p:cNvPr id="3" name="Espace réservé du texte 2"/>
          <p:cNvSpPr>
            <a:spLocks noGrp="1"/>
          </p:cNvSpPr>
          <p:nvPr>
            <p:ph type="body" sz="quarter" idx="10"/>
          </p:nvPr>
        </p:nvSpPr>
        <p:spPr/>
        <p:txBody>
          <a:bodyPr/>
          <a:lstStyle/>
          <a:p>
            <a:r>
              <a:rPr lang="fr-FR" b="1" dirty="0"/>
              <a:t>EN CAS D’INONDATION, MÊME SI J’HABITE HORS DES ZONES INONDABLES, JE POURRAIS ÊTRE IMPACTÉ</a:t>
            </a:r>
          </a:p>
        </p:txBody>
      </p:sp>
      <p:sp>
        <p:nvSpPr>
          <p:cNvPr id="4" name="Espace réservé du texte 3"/>
          <p:cNvSpPr>
            <a:spLocks noGrp="1"/>
          </p:cNvSpPr>
          <p:nvPr>
            <p:ph type="body" sz="quarter" idx="11"/>
          </p:nvPr>
        </p:nvSpPr>
        <p:spPr>
          <a:xfrm>
            <a:off x="4859337" y="1044575"/>
            <a:ext cx="3888903" cy="3671888"/>
          </a:xfrm>
        </p:spPr>
        <p:txBody>
          <a:bodyPr/>
          <a:lstStyle/>
          <a:p>
            <a:r>
              <a:rPr lang="fr-FR" dirty="0"/>
              <a:t>C’est vrai, la crue pourra impacter le fonctionnement des réseaux de transport, d’énergie et d’assainissement bien au-delà des zones inondables.</a:t>
            </a:r>
          </a:p>
          <a:p>
            <a:pPr>
              <a:spcBef>
                <a:spcPts val="1500"/>
              </a:spcBef>
            </a:pPr>
            <a:r>
              <a:rPr lang="fr-FR" dirty="0"/>
              <a:t>C’est vrai, des problématiques d’approvisionnement en denrées alimentaires et en eau potable pourraient apparaître. </a:t>
            </a:r>
          </a:p>
          <a:p>
            <a:pPr>
              <a:spcBef>
                <a:spcPts val="1500"/>
              </a:spcBef>
            </a:pPr>
            <a:r>
              <a:rPr lang="fr-FR" dirty="0"/>
              <a:t>C’est vrai, si les lieux de vie que je fréquente (travail, école, supermarché, etc.) sont touchés, je suis aussi impacté au quotidien.</a:t>
            </a:r>
          </a:p>
          <a:p>
            <a:pPr>
              <a:spcBef>
                <a:spcPts val="1500"/>
              </a:spcBef>
            </a:pPr>
            <a:r>
              <a:rPr lang="fr-FR" dirty="0"/>
              <a:t>C’est faux, les aménagements de protection réalisés permettent de limiter les effets de la crue aux seules zones inondables.</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2088309"/>
            <a:ext cx="360000" cy="360000"/>
          </a:xfrm>
        </p:spPr>
        <p:txBody>
          <a:bodyPr/>
          <a:lstStyle/>
          <a:p>
            <a:r>
              <a:rPr lang="fr-FR" dirty="0"/>
              <a:t>B</a:t>
            </a:r>
          </a:p>
        </p:txBody>
      </p:sp>
      <p:sp>
        <p:nvSpPr>
          <p:cNvPr id="7" name="Espace réservé du texte 6"/>
          <p:cNvSpPr>
            <a:spLocks noGrp="1"/>
          </p:cNvSpPr>
          <p:nvPr>
            <p:ph type="body" sz="quarter" idx="14"/>
          </p:nvPr>
        </p:nvSpPr>
        <p:spPr>
          <a:xfrm>
            <a:off x="4318975" y="2963016"/>
            <a:ext cx="360000" cy="360000"/>
          </a:xfrm>
        </p:spPr>
        <p:txBody>
          <a:bodyPr/>
          <a:lstStyle/>
          <a:p>
            <a:r>
              <a:rPr lang="fr-FR" dirty="0"/>
              <a:t>C</a:t>
            </a:r>
          </a:p>
        </p:txBody>
      </p:sp>
      <p:sp>
        <p:nvSpPr>
          <p:cNvPr id="8" name="Espace réservé du texte 7"/>
          <p:cNvSpPr>
            <a:spLocks noGrp="1"/>
          </p:cNvSpPr>
          <p:nvPr>
            <p:ph type="body" sz="quarter" idx="15"/>
          </p:nvPr>
        </p:nvSpPr>
        <p:spPr>
          <a:xfrm>
            <a:off x="4319769" y="3841814"/>
            <a:ext cx="360000" cy="360000"/>
          </a:xfrm>
        </p:spPr>
        <p:txBody>
          <a:bodyPr/>
          <a:lstStyle/>
          <a:p>
            <a:r>
              <a:rPr lang="fr-FR" dirty="0"/>
              <a:t>D</a:t>
            </a:r>
          </a:p>
        </p:txBody>
      </p:sp>
      <p:sp>
        <p:nvSpPr>
          <p:cNvPr id="9" name="Espace réservé du pied de page 8"/>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89507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P spid="8"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15</a:t>
            </a:r>
          </a:p>
        </p:txBody>
      </p:sp>
      <p:sp>
        <p:nvSpPr>
          <p:cNvPr id="19" name="Espace réservé du texte 18"/>
          <p:cNvSpPr>
            <a:spLocks noGrp="1"/>
          </p:cNvSpPr>
          <p:nvPr>
            <p:ph type="body" sz="quarter" idx="11"/>
          </p:nvPr>
        </p:nvSpPr>
        <p:spPr/>
        <p:txBody>
          <a:bodyPr/>
          <a:lstStyle/>
          <a:p>
            <a:r>
              <a:rPr lang="fr-FR" dirty="0"/>
              <a:t>Les conséquences de la crue sur le fonctionnement des réseaux de transport, d’énergie, de télécommunication ou encore d’assainissement impacteraient fortement la vie quotidienne de 5 millions de Franciliens qui, même s’ils n’habitent pas forcément en zone inondable, devraient subir les effets de l’inondation.</a:t>
            </a:r>
          </a:p>
          <a:p>
            <a:r>
              <a:rPr lang="fr-FR" dirty="0"/>
              <a:t>De plus, les temps de submersion sont généralement longs, impactant d’autant plus le fonctionnement des territoires et des services à la population sur la durée. </a:t>
            </a:r>
          </a:p>
          <a:p>
            <a:r>
              <a:rPr lang="fr-FR" dirty="0"/>
              <a:t>Il est donc important d’évacuer préventivement son lieu d’habitation avant que la vie quotidienne n’y devienne impossible.</a:t>
            </a:r>
          </a:p>
        </p:txBody>
      </p:sp>
      <p:sp>
        <p:nvSpPr>
          <p:cNvPr id="20" name="Espace réservé du texte 19"/>
          <p:cNvSpPr>
            <a:spLocks noGrp="1"/>
          </p:cNvSpPr>
          <p:nvPr>
            <p:ph type="body" sz="quarter" idx="12"/>
          </p:nvPr>
        </p:nvSpPr>
        <p:spPr/>
        <p:txBody>
          <a:bodyPr/>
          <a:lstStyle/>
          <a:p>
            <a:pPr>
              <a:tabLst>
                <a:tab pos="1611313" algn="l"/>
                <a:tab pos="2062163" algn="l"/>
              </a:tabLst>
            </a:pPr>
            <a:r>
              <a:rPr lang="fr-FR" b="1" dirty="0"/>
              <a:t>RÉPONSES		ET</a:t>
            </a:r>
          </a:p>
        </p:txBody>
      </p:sp>
      <p:sp>
        <p:nvSpPr>
          <p:cNvPr id="21" name="Espace réservé du texte 20"/>
          <p:cNvSpPr>
            <a:spLocks noGrp="1"/>
          </p:cNvSpPr>
          <p:nvPr>
            <p:ph type="body" sz="quarter" idx="13"/>
          </p:nvPr>
        </p:nvSpPr>
        <p:spPr/>
        <p:txBody>
          <a:bodyPr/>
          <a:lstStyle/>
          <a:p>
            <a:r>
              <a:rPr lang="fr-FR" dirty="0"/>
              <a:t>A</a:t>
            </a:r>
          </a:p>
        </p:txBody>
      </p:sp>
      <p:sp>
        <p:nvSpPr>
          <p:cNvPr id="22" name="Espace réservé du texte 20"/>
          <p:cNvSpPr txBox="1">
            <a:spLocks/>
          </p:cNvSpPr>
          <p:nvPr/>
        </p:nvSpPr>
        <p:spPr>
          <a:xfrm>
            <a:off x="5789875"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B</a:t>
            </a:r>
          </a:p>
        </p:txBody>
      </p:sp>
      <p:sp>
        <p:nvSpPr>
          <p:cNvPr id="23" name="Espace réservé du texte 20"/>
          <p:cNvSpPr txBox="1">
            <a:spLocks/>
          </p:cNvSpPr>
          <p:nvPr/>
        </p:nvSpPr>
        <p:spPr>
          <a:xfrm>
            <a:off x="6542706"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C</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
        <p:nvSpPr>
          <p:cNvPr id="5" name="Espace réservé du texte 4"/>
          <p:cNvSpPr>
            <a:spLocks noGrp="1"/>
          </p:cNvSpPr>
          <p:nvPr>
            <p:ph type="body" sz="quarter" idx="10"/>
          </p:nvPr>
        </p:nvSpPr>
        <p:spPr/>
        <p:txBody>
          <a:bodyPr/>
          <a:lstStyle/>
          <a:p>
            <a:endParaRPr lang="en-US"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756" y="2088658"/>
            <a:ext cx="2794961" cy="198025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10491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15</a:t>
            </a:r>
          </a:p>
        </p:txBody>
      </p:sp>
      <p:sp>
        <p:nvSpPr>
          <p:cNvPr id="20" name="Espace réservé du texte 19"/>
          <p:cNvSpPr>
            <a:spLocks noGrp="1"/>
          </p:cNvSpPr>
          <p:nvPr>
            <p:ph type="body" sz="quarter" idx="12"/>
          </p:nvPr>
        </p:nvSpPr>
        <p:spPr/>
        <p:txBody>
          <a:bodyPr/>
          <a:lstStyle/>
          <a:p>
            <a:pPr>
              <a:tabLst>
                <a:tab pos="1611313" algn="l"/>
                <a:tab pos="2062163" algn="l"/>
              </a:tabLst>
            </a:pPr>
            <a:r>
              <a:rPr lang="fr-FR" b="1" dirty="0"/>
              <a:t>RÉPONSES		ET</a:t>
            </a:r>
          </a:p>
        </p:txBody>
      </p:sp>
      <p:sp>
        <p:nvSpPr>
          <p:cNvPr id="21" name="Espace réservé du texte 20"/>
          <p:cNvSpPr>
            <a:spLocks noGrp="1"/>
          </p:cNvSpPr>
          <p:nvPr>
            <p:ph type="body" sz="quarter" idx="13"/>
          </p:nvPr>
        </p:nvSpPr>
        <p:spPr/>
        <p:txBody>
          <a:bodyPr/>
          <a:lstStyle/>
          <a:p>
            <a:r>
              <a:rPr lang="fr-FR" dirty="0"/>
              <a:t>A</a:t>
            </a:r>
          </a:p>
        </p:txBody>
      </p:sp>
      <p:sp>
        <p:nvSpPr>
          <p:cNvPr id="22" name="Espace réservé du texte 20"/>
          <p:cNvSpPr txBox="1">
            <a:spLocks/>
          </p:cNvSpPr>
          <p:nvPr/>
        </p:nvSpPr>
        <p:spPr>
          <a:xfrm>
            <a:off x="5789875"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B</a:t>
            </a:r>
          </a:p>
        </p:txBody>
      </p:sp>
      <p:sp>
        <p:nvSpPr>
          <p:cNvPr id="23" name="Espace réservé du texte 20"/>
          <p:cNvSpPr txBox="1">
            <a:spLocks/>
          </p:cNvSpPr>
          <p:nvPr/>
        </p:nvSpPr>
        <p:spPr>
          <a:xfrm>
            <a:off x="6542706"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C</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pic>
        <p:nvPicPr>
          <p:cNvPr id="7" name="Image 6">
            <a:extLst>
              <a:ext uri="{FF2B5EF4-FFF2-40B4-BE49-F238E27FC236}">
                <a16:creationId xmlns:a16="http://schemas.microsoft.com/office/drawing/2014/main" id="{B950CE3E-D556-5447-8DED-456FE2CE0F66}"/>
              </a:ext>
            </a:extLst>
          </p:cNvPr>
          <p:cNvPicPr>
            <a:picLocks noChangeAspect="1"/>
          </p:cNvPicPr>
          <p:nvPr/>
        </p:nvPicPr>
        <p:blipFill>
          <a:blip r:embed="rId2"/>
          <a:stretch>
            <a:fillRect/>
          </a:stretch>
        </p:blipFill>
        <p:spPr>
          <a:xfrm>
            <a:off x="1071934" y="1197996"/>
            <a:ext cx="6625466" cy="3312733"/>
          </a:xfrm>
          <a:prstGeom prst="rect">
            <a:avLst/>
          </a:prstGeom>
        </p:spPr>
      </p:pic>
      <p:sp>
        <p:nvSpPr>
          <p:cNvPr id="5" name="Espace réservé du texte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0548670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16</a:t>
            </a:r>
          </a:p>
        </p:txBody>
      </p:sp>
      <p:sp>
        <p:nvSpPr>
          <p:cNvPr id="3" name="Espace réservé du texte 2"/>
          <p:cNvSpPr>
            <a:spLocks noGrp="1"/>
          </p:cNvSpPr>
          <p:nvPr>
            <p:ph type="body" sz="quarter" idx="10"/>
          </p:nvPr>
        </p:nvSpPr>
        <p:spPr/>
        <p:txBody>
          <a:bodyPr/>
          <a:lstStyle/>
          <a:p>
            <a:r>
              <a:rPr lang="fr-FR" sz="2000" b="1" dirty="0"/>
              <a:t>EN CAS D’INONDATION, LE RÉSEAU ÉLECTRIQUE PEUT ÊTRE MIS HORS SERVICE</a:t>
            </a:r>
          </a:p>
        </p:txBody>
      </p:sp>
      <p:sp>
        <p:nvSpPr>
          <p:cNvPr id="4" name="Espace réservé du texte 3"/>
          <p:cNvSpPr>
            <a:spLocks noGrp="1"/>
          </p:cNvSpPr>
          <p:nvPr>
            <p:ph type="body" sz="quarter" idx="11"/>
          </p:nvPr>
        </p:nvSpPr>
        <p:spPr/>
        <p:txBody>
          <a:bodyPr/>
          <a:lstStyle/>
          <a:p>
            <a:r>
              <a:rPr lang="fr-FR" dirty="0"/>
              <a:t>De manière préventive par les services d’ENEDIS qui peuvent procéder à des mises en sécurité du réseau.</a:t>
            </a:r>
          </a:p>
          <a:p>
            <a:r>
              <a:rPr lang="fr-FR" dirty="0"/>
              <a:t>Dès que l’eau inonde certains postes sources d’alimentation électrique.</a:t>
            </a:r>
          </a:p>
          <a:p>
            <a:r>
              <a:rPr lang="fr-FR" dirty="0"/>
              <a:t>En aucun cas : l’ensemble des postes sources sont situés en dehors des zones inondables.</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2160277"/>
            <a:ext cx="360000" cy="360000"/>
          </a:xfrm>
        </p:spPr>
        <p:txBody>
          <a:bodyPr/>
          <a:lstStyle/>
          <a:p>
            <a:r>
              <a:rPr lang="fr-FR" dirty="0"/>
              <a:t>B</a:t>
            </a:r>
          </a:p>
        </p:txBody>
      </p:sp>
      <p:sp>
        <p:nvSpPr>
          <p:cNvPr id="7" name="Espace réservé du texte 6"/>
          <p:cNvSpPr>
            <a:spLocks noGrp="1"/>
          </p:cNvSpPr>
          <p:nvPr>
            <p:ph type="body" sz="quarter" idx="14"/>
          </p:nvPr>
        </p:nvSpPr>
        <p:spPr>
          <a:xfrm>
            <a:off x="4318975" y="3132385"/>
            <a:ext cx="360000" cy="360000"/>
          </a:xfrm>
        </p:spPr>
        <p:txBody>
          <a:bodyPr/>
          <a:lstStyle/>
          <a:p>
            <a:r>
              <a:rPr lang="fr-FR" dirty="0"/>
              <a:t>C</a:t>
            </a:r>
          </a:p>
        </p:txBody>
      </p:sp>
      <p:sp>
        <p:nvSpPr>
          <p:cNvPr id="8" name="Espace réservé du pied de page 7"/>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9996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16</a:t>
            </a:r>
          </a:p>
        </p:txBody>
      </p:sp>
      <p:sp>
        <p:nvSpPr>
          <p:cNvPr id="3" name="Espace réservé du texte 2"/>
          <p:cNvSpPr>
            <a:spLocks noGrp="1"/>
          </p:cNvSpPr>
          <p:nvPr>
            <p:ph type="body" sz="quarter" idx="10"/>
          </p:nvPr>
        </p:nvSpPr>
        <p:spPr/>
        <p:txBody>
          <a:bodyPr/>
          <a:lstStyle/>
          <a:p>
            <a:r>
              <a:rPr lang="fr-FR" sz="2000" b="1" dirty="0"/>
              <a:t>EN CAS D’INONDATION, LE RÉSEAU ÉLECTRIQUE PEUT ÊTRE MIS HORS SERVICE</a:t>
            </a:r>
          </a:p>
        </p:txBody>
      </p:sp>
      <p:sp>
        <p:nvSpPr>
          <p:cNvPr id="12" name="Espace réservé du texte 11"/>
          <p:cNvSpPr>
            <a:spLocks noGrp="1"/>
          </p:cNvSpPr>
          <p:nvPr>
            <p:ph type="body" sz="quarter" idx="11"/>
          </p:nvPr>
        </p:nvSpPr>
        <p:spPr/>
        <p:txBody>
          <a:bodyPr/>
          <a:lstStyle/>
          <a:p>
            <a:r>
              <a:rPr lang="fr-FR" dirty="0"/>
              <a:t>Le réseau électrique est très vulnérable aux inondations. Son interruption impacterait fortement la vie quotidienne des Franciliens du fait de la dépendance de beaucoup d’activités à l’électricité. </a:t>
            </a:r>
          </a:p>
          <a:p>
            <a:r>
              <a:rPr lang="fr-FR" dirty="0"/>
              <a:t>Si certains postes sources peuvent être touchés par l’eau, la majorité des coupures proviendrait de la mise en sécurité préventive des postes par les services d’ENEDIS afin de faciliter ultérieurement le retour à la normale. </a:t>
            </a:r>
          </a:p>
          <a:p>
            <a:r>
              <a:rPr lang="fr-FR" dirty="0"/>
              <a:t>Il peut donc y avoir des coupures d’électricité même dans les secteurs qui ne sont pas encore inondés.</a:t>
            </a:r>
          </a:p>
        </p:txBody>
      </p:sp>
      <p:sp>
        <p:nvSpPr>
          <p:cNvPr id="13" name="Espace réservé du texte 12"/>
          <p:cNvSpPr>
            <a:spLocks noGrp="1"/>
          </p:cNvSpPr>
          <p:nvPr>
            <p:ph type="body" sz="quarter" idx="12"/>
          </p:nvPr>
        </p:nvSpPr>
        <p:spPr/>
        <p:txBody>
          <a:bodyPr/>
          <a:lstStyle/>
          <a:p>
            <a:r>
              <a:rPr lang="fr-FR" b="1" dirty="0"/>
              <a:t>RÉPONSES	ET </a:t>
            </a:r>
          </a:p>
        </p:txBody>
      </p:sp>
      <p:sp>
        <p:nvSpPr>
          <p:cNvPr id="14" name="Espace réservé du texte 13"/>
          <p:cNvSpPr>
            <a:spLocks noGrp="1"/>
          </p:cNvSpPr>
          <p:nvPr>
            <p:ph type="body" sz="quarter" idx="13"/>
          </p:nvPr>
        </p:nvSpPr>
        <p:spPr/>
        <p:txBody>
          <a:bodyPr/>
          <a:lstStyle/>
          <a:p>
            <a:r>
              <a:rPr lang="fr-FR" dirty="0"/>
              <a:t>A</a:t>
            </a:r>
          </a:p>
        </p:txBody>
      </p:sp>
      <p:sp>
        <p:nvSpPr>
          <p:cNvPr id="15" name="Espace réservé du texte 13"/>
          <p:cNvSpPr txBox="1">
            <a:spLocks/>
          </p:cNvSpPr>
          <p:nvPr/>
        </p:nvSpPr>
        <p:spPr>
          <a:xfrm>
            <a:off x="605062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B</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265941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16</a:t>
            </a:r>
          </a:p>
        </p:txBody>
      </p:sp>
      <p:sp>
        <p:nvSpPr>
          <p:cNvPr id="3" name="Espace réservé du texte 2"/>
          <p:cNvSpPr>
            <a:spLocks noGrp="1"/>
          </p:cNvSpPr>
          <p:nvPr>
            <p:ph type="body" sz="quarter" idx="10"/>
          </p:nvPr>
        </p:nvSpPr>
        <p:spPr/>
        <p:txBody>
          <a:bodyPr/>
          <a:lstStyle/>
          <a:p>
            <a:r>
              <a:rPr lang="fr-FR" sz="2000" b="1" dirty="0"/>
              <a:t>EN CAS D’INONDATION, LE RÉSEAU ÉLECTRIQUE PEUT ÊTRE MIS HORS SERVICE</a:t>
            </a:r>
          </a:p>
        </p:txBody>
      </p:sp>
      <p:sp>
        <p:nvSpPr>
          <p:cNvPr id="13" name="Espace réservé du texte 12"/>
          <p:cNvSpPr>
            <a:spLocks noGrp="1"/>
          </p:cNvSpPr>
          <p:nvPr>
            <p:ph type="body" sz="quarter" idx="12"/>
          </p:nvPr>
        </p:nvSpPr>
        <p:spPr/>
        <p:txBody>
          <a:bodyPr/>
          <a:lstStyle/>
          <a:p>
            <a:pPr>
              <a:tabLst>
                <a:tab pos="1611313" algn="l"/>
                <a:tab pos="2416175" algn="l"/>
              </a:tabLst>
            </a:pPr>
            <a:r>
              <a:rPr lang="fr-FR" b="1" dirty="0"/>
              <a:t>RÉPONSES	ET 	</a:t>
            </a:r>
            <a:r>
              <a:rPr lang="fr-FR" b="1" cap="none" dirty="0"/>
              <a:t>(suite)</a:t>
            </a:r>
          </a:p>
        </p:txBody>
      </p:sp>
      <p:sp>
        <p:nvSpPr>
          <p:cNvPr id="14" name="Espace réservé du texte 13"/>
          <p:cNvSpPr>
            <a:spLocks noGrp="1"/>
          </p:cNvSpPr>
          <p:nvPr>
            <p:ph type="body" sz="quarter" idx="13"/>
          </p:nvPr>
        </p:nvSpPr>
        <p:spPr/>
        <p:txBody>
          <a:bodyPr/>
          <a:lstStyle/>
          <a:p>
            <a:r>
              <a:rPr lang="fr-FR" dirty="0"/>
              <a:t>A</a:t>
            </a:r>
          </a:p>
        </p:txBody>
      </p:sp>
      <p:sp>
        <p:nvSpPr>
          <p:cNvPr id="15" name="Espace réservé du texte 13"/>
          <p:cNvSpPr txBox="1">
            <a:spLocks/>
          </p:cNvSpPr>
          <p:nvPr/>
        </p:nvSpPr>
        <p:spPr>
          <a:xfrm>
            <a:off x="605062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B</a:t>
            </a:r>
          </a:p>
        </p:txBody>
      </p:sp>
      <p:pic>
        <p:nvPicPr>
          <p:cNvPr id="21" name="Espace réservé du contenu 3" descr="reseau_elec_impacts.JPG"/>
          <p:cNvPicPr>
            <a:picLocks/>
          </p:cNvPicPr>
          <p:nvPr/>
        </p:nvPicPr>
        <p:blipFill>
          <a:blip r:embed="rId2" cstate="print">
            <a:extLst>
              <a:ext uri="{28A0092B-C50C-407E-A947-70E740481C1C}">
                <a14:useLocalDpi xmlns:a14="http://schemas.microsoft.com/office/drawing/2010/main"/>
              </a:ext>
            </a:extLst>
          </a:blip>
          <a:stretch>
            <a:fillRect/>
          </a:stretch>
        </p:blipFill>
        <p:spPr>
          <a:xfrm>
            <a:off x="4018537" y="1188169"/>
            <a:ext cx="4562949" cy="2736304"/>
          </a:xfrm>
          <a:prstGeom prst="rect">
            <a:avLst/>
          </a:prstGeom>
        </p:spPr>
      </p:pic>
      <p:sp>
        <p:nvSpPr>
          <p:cNvPr id="4" name="Rectangle 3"/>
          <p:cNvSpPr/>
          <p:nvPr/>
        </p:nvSpPr>
        <p:spPr>
          <a:xfrm>
            <a:off x="7625775" y="4018994"/>
            <a:ext cx="914033" cy="215444"/>
          </a:xfrm>
          <a:prstGeom prst="rect">
            <a:avLst/>
          </a:prstGeom>
        </p:spPr>
        <p:txBody>
          <a:bodyPr wrap="none">
            <a:spAutoFit/>
          </a:bodyPr>
          <a:lstStyle/>
          <a:p>
            <a:r>
              <a:rPr lang="fr-FR" sz="800" i="1" dirty="0">
                <a:latin typeface="Barlow Semi Condensed" panose="00000506000000000000" pitchFamily="2" charset="0"/>
              </a:rPr>
              <a:t>Source : PP/SGZDS</a:t>
            </a:r>
          </a:p>
        </p:txBody>
      </p:sp>
      <p:sp>
        <p:nvSpPr>
          <p:cNvPr id="5" name="Espace réservé du pied de page 4"/>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0937064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17</a:t>
            </a:r>
          </a:p>
        </p:txBody>
      </p:sp>
      <p:sp>
        <p:nvSpPr>
          <p:cNvPr id="3" name="Espace réservé du texte 2"/>
          <p:cNvSpPr>
            <a:spLocks noGrp="1"/>
          </p:cNvSpPr>
          <p:nvPr>
            <p:ph type="body" sz="quarter" idx="10"/>
          </p:nvPr>
        </p:nvSpPr>
        <p:spPr/>
        <p:txBody>
          <a:bodyPr/>
          <a:lstStyle/>
          <a:p>
            <a:r>
              <a:rPr lang="fr-FR" sz="2000" b="1" dirty="0"/>
              <a:t>PAR QUELS MOYENS</a:t>
            </a:r>
            <a:br>
              <a:rPr lang="fr-FR" sz="2000" b="1" dirty="0"/>
            </a:br>
            <a:r>
              <a:rPr lang="fr-FR" sz="2000" b="1" dirty="0"/>
              <a:t>PUIS-JE M’INFORMER EN CAS DE SURVENUE D’UNE INONDATION ?</a:t>
            </a:r>
          </a:p>
        </p:txBody>
      </p:sp>
      <p:sp>
        <p:nvSpPr>
          <p:cNvPr id="4" name="Espace réservé du texte 3"/>
          <p:cNvSpPr>
            <a:spLocks noGrp="1"/>
          </p:cNvSpPr>
          <p:nvPr>
            <p:ph type="body" sz="quarter" idx="11"/>
          </p:nvPr>
        </p:nvSpPr>
        <p:spPr/>
        <p:txBody>
          <a:bodyPr/>
          <a:lstStyle/>
          <a:p>
            <a:r>
              <a:rPr lang="fr-FR" dirty="0"/>
              <a:t>En appelant la police ou la gendarmerie.  </a:t>
            </a:r>
          </a:p>
          <a:p>
            <a:r>
              <a:rPr lang="fr-FR" dirty="0"/>
              <a:t>Via les médias officiels : radio France, France télévision, les réseaux sociaux des Préfectures.</a:t>
            </a:r>
          </a:p>
          <a:p>
            <a:r>
              <a:rPr lang="fr-FR" dirty="0"/>
              <a:t>Par la mairie.</a:t>
            </a:r>
          </a:p>
          <a:p>
            <a:r>
              <a:rPr lang="fr-FR" dirty="0"/>
              <a:t>Par Météo France et </a:t>
            </a:r>
            <a:r>
              <a:rPr lang="fr-FR" dirty="0" err="1"/>
              <a:t>Vigicrues</a:t>
            </a:r>
            <a:endParaRPr lang="fr-FR" dirty="0"/>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1692225"/>
            <a:ext cx="360000" cy="360000"/>
          </a:xfrm>
        </p:spPr>
        <p:txBody>
          <a:bodyPr/>
          <a:lstStyle/>
          <a:p>
            <a:r>
              <a:rPr lang="fr-FR" dirty="0"/>
              <a:t>B</a:t>
            </a:r>
          </a:p>
        </p:txBody>
      </p:sp>
      <p:sp>
        <p:nvSpPr>
          <p:cNvPr id="7" name="Espace réservé du texte 6"/>
          <p:cNvSpPr>
            <a:spLocks noGrp="1"/>
          </p:cNvSpPr>
          <p:nvPr>
            <p:ph type="body" sz="quarter" idx="14"/>
          </p:nvPr>
        </p:nvSpPr>
        <p:spPr>
          <a:xfrm>
            <a:off x="4320563" y="2715139"/>
            <a:ext cx="360000" cy="360000"/>
          </a:xfrm>
        </p:spPr>
        <p:txBody>
          <a:bodyPr/>
          <a:lstStyle/>
          <a:p>
            <a:r>
              <a:rPr lang="fr-FR" dirty="0"/>
              <a:t>C</a:t>
            </a:r>
          </a:p>
        </p:txBody>
      </p:sp>
      <p:sp>
        <p:nvSpPr>
          <p:cNvPr id="8" name="Espace réservé du texte 7"/>
          <p:cNvSpPr>
            <a:spLocks noGrp="1"/>
          </p:cNvSpPr>
          <p:nvPr>
            <p:ph type="body" sz="quarter" idx="15"/>
          </p:nvPr>
        </p:nvSpPr>
        <p:spPr>
          <a:xfrm>
            <a:off x="4319769" y="3456441"/>
            <a:ext cx="360000" cy="360000"/>
          </a:xfrm>
        </p:spPr>
        <p:txBody>
          <a:bodyPr/>
          <a:lstStyle/>
          <a:p>
            <a:r>
              <a:rPr lang="fr-FR" dirty="0"/>
              <a:t>D</a:t>
            </a:r>
          </a:p>
        </p:txBody>
      </p:sp>
      <p:sp>
        <p:nvSpPr>
          <p:cNvPr id="9" name="Espace réservé du pied de page 8"/>
          <p:cNvSpPr>
            <a:spLocks noGrp="1"/>
          </p:cNvSpPr>
          <p:nvPr>
            <p:ph type="ftr" sz="quarter" idx="16"/>
          </p:nvPr>
        </p:nvSpPr>
        <p:spPr/>
        <p:txBody>
          <a:bodyPr/>
          <a:lstStyle/>
          <a:p>
            <a:r>
              <a:rPr lang="fr-FR"/>
              <a:t>CULTURE GÉNÉRALE SUR LE BASSIN VERSANT DE LA SEINE</a:t>
            </a:r>
            <a:endParaRPr lang="fr-FR" dirty="0"/>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683" y="2030732"/>
            <a:ext cx="3635107" cy="303049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73967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P spid="8"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17</a:t>
            </a:r>
          </a:p>
        </p:txBody>
      </p:sp>
      <p:sp>
        <p:nvSpPr>
          <p:cNvPr id="19" name="Espace réservé du texte 18"/>
          <p:cNvSpPr>
            <a:spLocks noGrp="1"/>
          </p:cNvSpPr>
          <p:nvPr>
            <p:ph type="body" sz="quarter" idx="11"/>
          </p:nvPr>
        </p:nvSpPr>
        <p:spPr>
          <a:xfrm>
            <a:off x="4103725" y="1476201"/>
            <a:ext cx="4680520" cy="3240262"/>
          </a:xfrm>
        </p:spPr>
        <p:txBody>
          <a:bodyPr/>
          <a:lstStyle/>
          <a:p>
            <a:r>
              <a:rPr lang="fr-FR" dirty="0"/>
              <a:t>En cas de menace importante, les consignes de sécurité ou les messages d’alerte pourront être transmis par les autorités et notamment par votre mairie. </a:t>
            </a:r>
          </a:p>
          <a:p>
            <a:r>
              <a:rPr lang="fr-FR" dirty="0"/>
              <a:t>Les autorités communiqueront avec la population à </a:t>
            </a:r>
          </a:p>
          <a:p>
            <a:pPr>
              <a:spcBef>
                <a:spcPts val="0"/>
              </a:spcBef>
            </a:pPr>
            <a:r>
              <a:rPr lang="fr-FR" dirty="0"/>
              <a:t>travers le réseau Radio France et les différents médias </a:t>
            </a:r>
          </a:p>
          <a:p>
            <a:pPr>
              <a:spcBef>
                <a:spcPts val="0"/>
              </a:spcBef>
            </a:pPr>
            <a:r>
              <a:rPr lang="fr-FR" dirty="0"/>
              <a:t>qui seront pleinement mobilisés pour l’information des Franciliens. </a:t>
            </a:r>
          </a:p>
          <a:p>
            <a:r>
              <a:rPr lang="fr-FR" dirty="0"/>
              <a:t>Si vous vous informez sur les réseaux sociaux, il est essentiel de vérifier qu’il s’agit bien d’une information émanant des comptes officiels des autorités (Mairie, Préfecture, RATP, SNCF, etc.) : de nombreuses rumeurs peuvent circuler sur Internet !</a:t>
            </a:r>
          </a:p>
        </p:txBody>
      </p:sp>
      <p:sp>
        <p:nvSpPr>
          <p:cNvPr id="20" name="Espace réservé du texte 19"/>
          <p:cNvSpPr>
            <a:spLocks noGrp="1"/>
          </p:cNvSpPr>
          <p:nvPr>
            <p:ph type="body" sz="quarter" idx="12"/>
          </p:nvPr>
        </p:nvSpPr>
        <p:spPr/>
        <p:txBody>
          <a:bodyPr/>
          <a:lstStyle/>
          <a:p>
            <a:pPr>
              <a:tabLst>
                <a:tab pos="1611313" algn="l"/>
                <a:tab pos="2062163" algn="l"/>
              </a:tabLst>
            </a:pPr>
            <a:r>
              <a:rPr lang="fr-FR" b="1" dirty="0"/>
              <a:t>RÉPONSES		ET</a:t>
            </a:r>
          </a:p>
        </p:txBody>
      </p:sp>
      <p:sp>
        <p:nvSpPr>
          <p:cNvPr id="21" name="Espace réservé du texte 20"/>
          <p:cNvSpPr>
            <a:spLocks noGrp="1"/>
          </p:cNvSpPr>
          <p:nvPr>
            <p:ph type="body" sz="quarter" idx="13"/>
          </p:nvPr>
        </p:nvSpPr>
        <p:spPr/>
        <p:txBody>
          <a:bodyPr/>
          <a:lstStyle/>
          <a:p>
            <a:r>
              <a:rPr lang="fr-FR" dirty="0"/>
              <a:t>B</a:t>
            </a:r>
          </a:p>
        </p:txBody>
      </p:sp>
      <p:sp>
        <p:nvSpPr>
          <p:cNvPr id="22" name="Espace réservé du texte 20"/>
          <p:cNvSpPr txBox="1">
            <a:spLocks/>
          </p:cNvSpPr>
          <p:nvPr/>
        </p:nvSpPr>
        <p:spPr>
          <a:xfrm>
            <a:off x="5789875"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c</a:t>
            </a:r>
          </a:p>
        </p:txBody>
      </p:sp>
      <p:sp>
        <p:nvSpPr>
          <p:cNvPr id="23" name="Espace réservé du texte 20"/>
          <p:cNvSpPr txBox="1">
            <a:spLocks/>
          </p:cNvSpPr>
          <p:nvPr/>
        </p:nvSpPr>
        <p:spPr>
          <a:xfrm>
            <a:off x="6542706"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D</a:t>
            </a:r>
          </a:p>
        </p:txBody>
      </p:sp>
      <p:pic>
        <p:nvPicPr>
          <p:cNvPr id="5" name="Imag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407554">
            <a:off x="2130257" y="3616998"/>
            <a:ext cx="1014303" cy="836737"/>
          </a:xfrm>
          <a:prstGeom prst="rect">
            <a:avLst/>
          </a:prstGeom>
          <a:effectLst>
            <a:outerShdw blurRad="63500" sx="102000" sy="102000" algn="ctr" rotWithShape="0">
              <a:prstClr val="black">
                <a:alpha val="40000"/>
              </a:prstClr>
            </a:outerShdw>
          </a:effectLst>
        </p:spPr>
      </p:pic>
      <p:pic>
        <p:nvPicPr>
          <p:cNvPr id="6" name="Imag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3023814"/>
            <a:ext cx="2277243" cy="1898477"/>
          </a:xfrm>
          <a:prstGeom prst="rect">
            <a:avLst/>
          </a:prstGeom>
          <a:effectLst>
            <a:outerShdw blurRad="63500" sx="102000" sy="102000" algn="ctr" rotWithShape="0">
              <a:prstClr val="black">
                <a:alpha val="40000"/>
              </a:prstClr>
            </a:outerShdw>
          </a:effectLst>
        </p:spPr>
      </p:pic>
      <p:pic>
        <p:nvPicPr>
          <p:cNvPr id="7" name="Image 6"/>
          <p:cNvPicPr>
            <a:picLocks noChangeAspect="1"/>
          </p:cNvPicPr>
          <p:nvPr/>
        </p:nvPicPr>
        <p:blipFill rotWithShape="1">
          <a:blip r:embed="rId4" cstate="print">
            <a:extLst>
              <a:ext uri="{28A0092B-C50C-407E-A947-70E740481C1C}">
                <a14:useLocalDpi xmlns:a14="http://schemas.microsoft.com/office/drawing/2010/main"/>
              </a:ext>
            </a:extLst>
          </a:blip>
          <a:srcRect r="44353"/>
          <a:stretch/>
        </p:blipFill>
        <p:spPr>
          <a:xfrm>
            <a:off x="940188" y="1476201"/>
            <a:ext cx="1924347" cy="1959254"/>
          </a:xfrm>
          <a:prstGeom prst="rect">
            <a:avLst/>
          </a:prstGeom>
          <a:effectLst>
            <a:outerShdw blurRad="63500" sx="102000" sy="102000" algn="ctr" rotWithShape="0">
              <a:prstClr val="black">
                <a:alpha val="40000"/>
              </a:prstClr>
            </a:outerShdw>
          </a:effectLst>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750948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18</a:t>
            </a:r>
          </a:p>
        </p:txBody>
      </p:sp>
      <p:sp>
        <p:nvSpPr>
          <p:cNvPr id="3" name="Espace réservé du texte 2"/>
          <p:cNvSpPr>
            <a:spLocks noGrp="1"/>
          </p:cNvSpPr>
          <p:nvPr>
            <p:ph type="body" sz="quarter" idx="10"/>
          </p:nvPr>
        </p:nvSpPr>
        <p:spPr>
          <a:xfrm>
            <a:off x="503237" y="1044575"/>
            <a:ext cx="3132435" cy="3671888"/>
          </a:xfrm>
        </p:spPr>
        <p:txBody>
          <a:bodyPr/>
          <a:lstStyle/>
          <a:p>
            <a:r>
              <a:rPr lang="fr-FR" sz="2000" b="1" dirty="0"/>
              <a:t>EN CAS D’ÉVACUATION, QUE FAUT-IL EMPORTER AVANT DE QUITTER SON LOGEMENT ?</a:t>
            </a:r>
          </a:p>
        </p:txBody>
      </p:sp>
      <p:sp>
        <p:nvSpPr>
          <p:cNvPr id="4" name="Espace réservé du texte 3"/>
          <p:cNvSpPr>
            <a:spLocks noGrp="1"/>
          </p:cNvSpPr>
          <p:nvPr>
            <p:ph type="body" sz="quarter" idx="11"/>
          </p:nvPr>
        </p:nvSpPr>
        <p:spPr/>
        <p:txBody>
          <a:bodyPr/>
          <a:lstStyle/>
          <a:p>
            <a:r>
              <a:rPr lang="fr-FR" dirty="0"/>
              <a:t>Un sac contenant au minimum les papiers d’identité, un peu d’argent, les ordonnances et médicaments importants si nécessaires, le contrat d’assurance, quelques vêtements de rechange et matériel d’hygiène, un peu d’eau et de nourriture.</a:t>
            </a:r>
          </a:p>
          <a:p>
            <a:r>
              <a:rPr lang="fr-FR" dirty="0"/>
              <a:t>Tout objet ayant une valeur sentimentale et qui peut être emporté facilement. </a:t>
            </a:r>
          </a:p>
          <a:p>
            <a:r>
              <a:rPr lang="fr-FR" dirty="0"/>
              <a:t>Rien, il faut partir le plus vite possible.</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3024353"/>
            <a:ext cx="360000" cy="360000"/>
          </a:xfrm>
        </p:spPr>
        <p:txBody>
          <a:bodyPr/>
          <a:lstStyle/>
          <a:p>
            <a:r>
              <a:rPr lang="fr-FR" dirty="0"/>
              <a:t>B</a:t>
            </a:r>
          </a:p>
        </p:txBody>
      </p:sp>
      <p:sp>
        <p:nvSpPr>
          <p:cNvPr id="7" name="Espace réservé du texte 6"/>
          <p:cNvSpPr>
            <a:spLocks noGrp="1"/>
          </p:cNvSpPr>
          <p:nvPr>
            <p:ph type="body" sz="quarter" idx="14"/>
          </p:nvPr>
        </p:nvSpPr>
        <p:spPr>
          <a:xfrm>
            <a:off x="4318975" y="3843174"/>
            <a:ext cx="360000" cy="360000"/>
          </a:xfrm>
        </p:spPr>
        <p:txBody>
          <a:bodyPr/>
          <a:lstStyle/>
          <a:p>
            <a:r>
              <a:rPr lang="fr-FR" dirty="0"/>
              <a:t>C</a:t>
            </a:r>
          </a:p>
        </p:txBody>
      </p:sp>
      <p:sp>
        <p:nvSpPr>
          <p:cNvPr id="8" name="Espace réservé du pied de page 7"/>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96575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18</a:t>
            </a:r>
          </a:p>
        </p:txBody>
      </p:sp>
      <p:sp>
        <p:nvSpPr>
          <p:cNvPr id="12" name="Espace réservé du texte 11"/>
          <p:cNvSpPr>
            <a:spLocks noGrp="1"/>
          </p:cNvSpPr>
          <p:nvPr>
            <p:ph type="body" sz="quarter" idx="11"/>
          </p:nvPr>
        </p:nvSpPr>
        <p:spPr>
          <a:xfrm>
            <a:off x="4103725" y="1044575"/>
            <a:ext cx="4500525" cy="1151706"/>
          </a:xfrm>
        </p:spPr>
        <p:txBody>
          <a:bodyPr/>
          <a:lstStyle/>
          <a:p>
            <a:r>
              <a:rPr lang="fr-FR" dirty="0"/>
              <a:t>Au regard de la possibilité d’anticiper entre 24 et 72h la survenue d’une inondation, il est fortement conseillé de préparer une valise contenant quelques éléments essentiels avant d’évacuer son logement pour plusieurs jours, semaines ou mois. </a:t>
            </a:r>
          </a:p>
        </p:txBody>
      </p:sp>
      <p:sp>
        <p:nvSpPr>
          <p:cNvPr id="13" name="Espace réservé du texte 12"/>
          <p:cNvSpPr>
            <a:spLocks noGrp="1"/>
          </p:cNvSpPr>
          <p:nvPr>
            <p:ph type="body" sz="quarter" idx="12"/>
          </p:nvPr>
        </p:nvSpPr>
        <p:spPr/>
        <p:txBody>
          <a:bodyPr/>
          <a:lstStyle/>
          <a:p>
            <a:r>
              <a:rPr lang="fr-FR" b="1" dirty="0"/>
              <a:t>RÉPONSES	ET </a:t>
            </a:r>
          </a:p>
        </p:txBody>
      </p:sp>
      <p:sp>
        <p:nvSpPr>
          <p:cNvPr id="14" name="Espace réservé du texte 13"/>
          <p:cNvSpPr>
            <a:spLocks noGrp="1"/>
          </p:cNvSpPr>
          <p:nvPr>
            <p:ph type="body" sz="quarter" idx="13"/>
          </p:nvPr>
        </p:nvSpPr>
        <p:spPr/>
        <p:txBody>
          <a:bodyPr/>
          <a:lstStyle/>
          <a:p>
            <a:r>
              <a:rPr lang="fr-FR" dirty="0"/>
              <a:t>A</a:t>
            </a:r>
          </a:p>
        </p:txBody>
      </p:sp>
      <p:sp>
        <p:nvSpPr>
          <p:cNvPr id="15" name="Espace réservé du texte 13"/>
          <p:cNvSpPr txBox="1">
            <a:spLocks/>
          </p:cNvSpPr>
          <p:nvPr/>
        </p:nvSpPr>
        <p:spPr>
          <a:xfrm>
            <a:off x="605062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B</a:t>
            </a:r>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084071" y="2345547"/>
            <a:ext cx="576064" cy="576064"/>
          </a:xfrm>
          <a:prstGeom prst="rect">
            <a:avLst/>
          </a:prstGeom>
          <a:effectLst>
            <a:outerShdw blurRad="63500" sx="102000" sy="102000" algn="ctr" rotWithShape="0">
              <a:prstClr val="black">
                <a:alpha val="40000"/>
              </a:prstClr>
            </a:outerShdw>
          </a:effectLst>
        </p:spPr>
      </p:pic>
      <p:pic>
        <p:nvPicPr>
          <p:cNvPr id="5" name="Imag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720643" y="2291802"/>
            <a:ext cx="432048" cy="540060"/>
          </a:xfrm>
          <a:prstGeom prst="rect">
            <a:avLst/>
          </a:prstGeom>
          <a:effectLst>
            <a:outerShdw blurRad="63500" sx="102000" sy="102000" algn="ctr" rotWithShape="0">
              <a:prstClr val="black">
                <a:alpha val="40000"/>
              </a:prstClr>
            </a:outerShdw>
          </a:effectLst>
        </p:spPr>
      </p:pic>
      <p:pic>
        <p:nvPicPr>
          <p:cNvPr id="6" name="Imag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120075" y="3131975"/>
            <a:ext cx="540060" cy="504056"/>
          </a:xfrm>
          <a:prstGeom prst="rect">
            <a:avLst/>
          </a:prstGeom>
          <a:effectLst>
            <a:outerShdw blurRad="63500" sx="102000" sy="102000" algn="ctr" rotWithShape="0">
              <a:prstClr val="black">
                <a:alpha val="40000"/>
              </a:prstClr>
            </a:outerShdw>
          </a:effectLst>
        </p:spPr>
      </p:pic>
      <p:pic>
        <p:nvPicPr>
          <p:cNvPr id="7" name="Image 6"/>
          <p:cNvPicPr>
            <a:picLocks noChangeAspect="1"/>
          </p:cNvPicPr>
          <p:nvPr/>
        </p:nvPicPr>
        <p:blipFill rotWithShape="1">
          <a:blip r:embed="rId5" cstate="print">
            <a:extLst>
              <a:ext uri="{28A0092B-C50C-407E-A947-70E740481C1C}">
                <a14:useLocalDpi xmlns:a14="http://schemas.microsoft.com/office/drawing/2010/main"/>
              </a:ext>
            </a:extLst>
          </a:blip>
          <a:srcRect l="29860" t="20925" r="31231" b="19068"/>
          <a:stretch/>
        </p:blipFill>
        <p:spPr>
          <a:xfrm>
            <a:off x="4914485" y="2291802"/>
            <a:ext cx="504056" cy="648073"/>
          </a:xfrm>
          <a:prstGeom prst="rect">
            <a:avLst/>
          </a:prstGeom>
          <a:effectLst>
            <a:outerShdw blurRad="63500" sx="102000" sy="102000" algn="ctr" rotWithShape="0">
              <a:prstClr val="black">
                <a:alpha val="40000"/>
              </a:prstClr>
            </a:outerShdw>
          </a:effectLst>
        </p:spPr>
      </p:pic>
      <p:pic>
        <p:nvPicPr>
          <p:cNvPr id="8" name="Image 7"/>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783423" y="4150997"/>
            <a:ext cx="540060" cy="540060"/>
          </a:xfrm>
          <a:prstGeom prst="rect">
            <a:avLst/>
          </a:prstGeom>
          <a:effectLst>
            <a:outerShdw blurRad="63500" sx="102000" sy="102000" algn="ctr" rotWithShape="0">
              <a:prstClr val="black">
                <a:alpha val="40000"/>
              </a:prstClr>
            </a:outerShdw>
          </a:effectLst>
        </p:spPr>
      </p:pic>
      <p:pic>
        <p:nvPicPr>
          <p:cNvPr id="9" name="Image 8"/>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040188" y="2809830"/>
            <a:ext cx="360040" cy="648072"/>
          </a:xfrm>
          <a:prstGeom prst="rect">
            <a:avLst/>
          </a:prstGeom>
          <a:effectLst>
            <a:outerShdw blurRad="63500" sx="102000" sy="102000" algn="ctr" rotWithShape="0">
              <a:prstClr val="black">
                <a:alpha val="40000"/>
              </a:prstClr>
            </a:outerShdw>
          </a:effectLst>
        </p:spPr>
      </p:pic>
      <p:pic>
        <p:nvPicPr>
          <p:cNvPr id="10" name="Image 9"/>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585958" y="2246641"/>
            <a:ext cx="792088" cy="612068"/>
          </a:xfrm>
          <a:prstGeom prst="rect">
            <a:avLst/>
          </a:prstGeom>
          <a:effectLst>
            <a:outerShdw blurRad="63500" sx="102000" sy="102000" algn="ctr" rotWithShape="0">
              <a:prstClr val="black">
                <a:alpha val="40000"/>
              </a:prstClr>
            </a:outerShdw>
          </a:effectLst>
        </p:spPr>
      </p:pic>
      <p:pic>
        <p:nvPicPr>
          <p:cNvPr id="11" name="Image 10"/>
          <p:cNvPicPr>
            <a:picLocks noChangeAspect="1"/>
          </p:cNvPicPr>
          <p:nvPr/>
        </p:nvPicPr>
        <p:blipFill rotWithShape="1">
          <a:blip r:embed="rId9" cstate="print">
            <a:extLst>
              <a:ext uri="{28A0092B-C50C-407E-A947-70E740481C1C}">
                <a14:useLocalDpi xmlns:a14="http://schemas.microsoft.com/office/drawing/2010/main"/>
              </a:ext>
            </a:extLst>
          </a:blip>
          <a:srcRect l="17560" t="14695" r="18518" b="18631"/>
          <a:stretch/>
        </p:blipFill>
        <p:spPr>
          <a:xfrm>
            <a:off x="4048679" y="3736951"/>
            <a:ext cx="828092" cy="720080"/>
          </a:xfrm>
          <a:prstGeom prst="rect">
            <a:avLst/>
          </a:prstGeom>
          <a:effectLst>
            <a:outerShdw blurRad="63500" sx="102000" sy="102000" algn="ctr" rotWithShape="0">
              <a:prstClr val="black">
                <a:alpha val="40000"/>
              </a:prstClr>
            </a:outerShdw>
          </a:effectLst>
        </p:spPr>
      </p:pic>
      <p:pic>
        <p:nvPicPr>
          <p:cNvPr id="16" name="Image 15"/>
          <p:cNvPicPr>
            <a:picLocks noChangeAspect="1"/>
          </p:cNvPicPr>
          <p:nvPr/>
        </p:nvPicPr>
        <p:blipFill rotWithShape="1">
          <a:blip r:embed="rId10" cstate="print">
            <a:extLst>
              <a:ext uri="{28A0092B-C50C-407E-A947-70E740481C1C}">
                <a14:useLocalDpi xmlns:a14="http://schemas.microsoft.com/office/drawing/2010/main"/>
              </a:ext>
            </a:extLst>
          </a:blip>
          <a:srcRect l="26201" t="10872" r="18214" b="22455"/>
          <a:stretch/>
        </p:blipFill>
        <p:spPr>
          <a:xfrm>
            <a:off x="5486052" y="3083367"/>
            <a:ext cx="720080" cy="720080"/>
          </a:xfrm>
          <a:prstGeom prst="rect">
            <a:avLst/>
          </a:prstGeom>
          <a:effectLst>
            <a:outerShdw blurRad="63500" sx="102000" sy="102000" algn="ctr" rotWithShape="0">
              <a:prstClr val="black">
                <a:alpha val="40000"/>
              </a:prstClr>
            </a:outerShdw>
          </a:effectLst>
        </p:spPr>
      </p:pic>
      <p:pic>
        <p:nvPicPr>
          <p:cNvPr id="17" name="Image 16"/>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5061081" y="4223005"/>
            <a:ext cx="648072" cy="468052"/>
          </a:xfrm>
          <a:prstGeom prst="rect">
            <a:avLst/>
          </a:prstGeom>
          <a:effectLst>
            <a:outerShdw blurRad="63500" sx="102000" sy="102000" algn="ctr" rotWithShape="0">
              <a:prstClr val="black">
                <a:alpha val="40000"/>
              </a:prstClr>
            </a:outerShdw>
          </a:effectLst>
        </p:spPr>
      </p:pic>
      <p:pic>
        <p:nvPicPr>
          <p:cNvPr id="18" name="Image 17"/>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851348" y="3120923"/>
            <a:ext cx="432048" cy="540060"/>
          </a:xfrm>
          <a:prstGeom prst="rect">
            <a:avLst/>
          </a:prstGeom>
          <a:effectLst>
            <a:outerShdw blurRad="63500" sx="102000" sy="102000" algn="ctr" rotWithShape="0">
              <a:prstClr val="black">
                <a:alpha val="40000"/>
              </a:prstClr>
            </a:outerShdw>
          </a:effectLst>
        </p:spPr>
      </p:pic>
      <p:pic>
        <p:nvPicPr>
          <p:cNvPr id="19" name="Image 18"/>
          <p:cNvPicPr>
            <a:picLocks noChangeAspect="1"/>
          </p:cNvPicPr>
          <p:nvPr/>
        </p:nvPicPr>
        <p:blipFill rotWithShape="1">
          <a:blip r:embed="rId13" cstate="print">
            <a:extLst>
              <a:ext uri="{28A0092B-C50C-407E-A947-70E740481C1C}">
                <a14:useLocalDpi xmlns:a14="http://schemas.microsoft.com/office/drawing/2010/main"/>
              </a:ext>
            </a:extLst>
          </a:blip>
          <a:srcRect l="28980" t="25678" r="32110" b="27650"/>
          <a:stretch/>
        </p:blipFill>
        <p:spPr>
          <a:xfrm>
            <a:off x="5951041" y="3952974"/>
            <a:ext cx="504056" cy="504057"/>
          </a:xfrm>
          <a:prstGeom prst="rect">
            <a:avLst/>
          </a:prstGeom>
          <a:effectLst>
            <a:outerShdw blurRad="63500" sx="102000" sy="102000" algn="ctr" rotWithShape="0">
              <a:prstClr val="black">
                <a:alpha val="40000"/>
              </a:prstClr>
            </a:outerShdw>
          </a:effectLst>
        </p:spPr>
      </p:pic>
      <p:pic>
        <p:nvPicPr>
          <p:cNvPr id="20" name="Image 19"/>
          <p:cNvPicPr>
            <a:picLocks noChangeAspect="1"/>
          </p:cNvPicPr>
          <p:nvPr/>
        </p:nvPicPr>
        <p:blipFill rotWithShape="1">
          <a:blip r:embed="rId14" cstate="print">
            <a:extLst>
              <a:ext uri="{28A0092B-C50C-407E-A947-70E740481C1C}">
                <a14:useLocalDpi xmlns:a14="http://schemas.microsoft.com/office/drawing/2010/main"/>
              </a:ext>
            </a:extLst>
          </a:blip>
          <a:srcRect l="26257" t="24818" r="20937" b="18510"/>
          <a:stretch/>
        </p:blipFill>
        <p:spPr>
          <a:xfrm>
            <a:off x="7716152" y="2080937"/>
            <a:ext cx="684076" cy="612068"/>
          </a:xfrm>
          <a:prstGeom prst="rect">
            <a:avLst/>
          </a:prstGeom>
        </p:spPr>
      </p:pic>
      <p:pic>
        <p:nvPicPr>
          <p:cNvPr id="21" name="Image 20"/>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7687814" y="3844961"/>
            <a:ext cx="468052" cy="720081"/>
          </a:xfrm>
          <a:prstGeom prst="rect">
            <a:avLst/>
          </a:prstGeom>
          <a:effectLst>
            <a:outerShdw blurRad="63500" sx="102000" sy="102000" algn="ctr" rotWithShape="0">
              <a:prstClr val="black">
                <a:alpha val="40000"/>
              </a:prstClr>
            </a:outerShdw>
          </a:effectLst>
        </p:spPr>
      </p:pic>
      <p:pic>
        <p:nvPicPr>
          <p:cNvPr id="22" name="Image 21"/>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6541536" y="3231395"/>
            <a:ext cx="540060" cy="648073"/>
          </a:xfrm>
          <a:prstGeom prst="rect">
            <a:avLst/>
          </a:prstGeom>
          <a:effectLst>
            <a:outerShdw blurRad="63500" sx="102000" sy="102000" algn="ctr" rotWithShape="0">
              <a:prstClr val="black">
                <a:alpha val="40000"/>
              </a:prstClr>
            </a:outerShdw>
          </a:effectLst>
        </p:spPr>
      </p:pic>
      <p:pic>
        <p:nvPicPr>
          <p:cNvPr id="23" name="Image 22"/>
          <p:cNvPicPr>
            <a:picLocks noChangeAspect="1"/>
          </p:cNvPicPr>
          <p:nvPr/>
        </p:nvPicPr>
        <p:blipFill rotWithShape="1">
          <a:blip r:embed="rId17" cstate="print">
            <a:extLst>
              <a:ext uri="{28A0092B-C50C-407E-A947-70E740481C1C}">
                <a14:useLocalDpi xmlns:a14="http://schemas.microsoft.com/office/drawing/2010/main"/>
              </a:ext>
            </a:extLst>
          </a:blip>
          <a:srcRect l="25879" t="23485" r="26874" b="23175"/>
          <a:stretch/>
        </p:blipFill>
        <p:spPr>
          <a:xfrm>
            <a:off x="7236907" y="2998469"/>
            <a:ext cx="612068" cy="576065"/>
          </a:xfrm>
          <a:prstGeom prst="rect">
            <a:avLst/>
          </a:prstGeom>
          <a:effectLst>
            <a:outerShdw blurRad="63500" sx="102000" sy="102000" algn="ctr" rotWithShape="0">
              <a:prstClr val="black">
                <a:alpha val="40000"/>
              </a:prstClr>
            </a:outerShdw>
          </a:effectLst>
        </p:spPr>
      </p:pic>
      <p:sp>
        <p:nvSpPr>
          <p:cNvPr id="24" name="Espace réservé du pied de page 23"/>
          <p:cNvSpPr>
            <a:spLocks noGrp="1"/>
          </p:cNvSpPr>
          <p:nvPr>
            <p:ph type="ftr" sz="quarter" idx="14"/>
          </p:nvPr>
        </p:nvSpPr>
        <p:spPr/>
        <p:txBody>
          <a:bodyPr/>
          <a:lstStyle/>
          <a:p>
            <a:r>
              <a:rPr lang="fr-FR"/>
              <a:t>CULTURE GÉNÉRALE SUR LE BASSIN VERSANT DE LA SEINE</a:t>
            </a:r>
            <a:endParaRPr lang="fr-FR" dirty="0"/>
          </a:p>
        </p:txBody>
      </p:sp>
      <p:sp>
        <p:nvSpPr>
          <p:cNvPr id="25" name="Espace réservé du texte 2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95907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19</a:t>
            </a:r>
          </a:p>
        </p:txBody>
      </p:sp>
      <p:sp>
        <p:nvSpPr>
          <p:cNvPr id="3" name="Espace réservé du texte 2"/>
          <p:cNvSpPr>
            <a:spLocks noGrp="1"/>
          </p:cNvSpPr>
          <p:nvPr>
            <p:ph type="body" sz="quarter" idx="10"/>
          </p:nvPr>
        </p:nvSpPr>
        <p:spPr/>
        <p:txBody>
          <a:bodyPr/>
          <a:lstStyle/>
          <a:p>
            <a:r>
              <a:rPr lang="fr-FR" sz="2000" b="1" dirty="0"/>
              <a:t>EN CAS D’ÉVACUATION, QUELS PEUVENT ÊTRE LES LIEUX DE REPLI ?</a:t>
            </a:r>
          </a:p>
        </p:txBody>
      </p:sp>
      <p:sp>
        <p:nvSpPr>
          <p:cNvPr id="4" name="Espace réservé du texte 3"/>
          <p:cNvSpPr>
            <a:spLocks noGrp="1"/>
          </p:cNvSpPr>
          <p:nvPr>
            <p:ph type="body" sz="quarter" idx="11"/>
          </p:nvPr>
        </p:nvSpPr>
        <p:spPr/>
        <p:txBody>
          <a:bodyPr/>
          <a:lstStyle/>
          <a:p>
            <a:r>
              <a:rPr lang="fr-FR" dirty="0"/>
              <a:t>Dans ma résidence secondaire, chez de la famille ou des proches habitant hors des zones impactées.  </a:t>
            </a:r>
          </a:p>
          <a:p>
            <a:r>
              <a:rPr lang="fr-FR" dirty="0"/>
              <a:t>Si mon logement possède un étage, je peux ne pas évacuer, mais trouver refuge à l’étage.</a:t>
            </a:r>
          </a:p>
          <a:p>
            <a:r>
              <a:rPr lang="fr-FR" dirty="0"/>
              <a:t>Dans les centres d’accueil temporaires ouverts par les autorités.</a:t>
            </a:r>
          </a:p>
        </p:txBody>
      </p:sp>
      <p:sp>
        <p:nvSpPr>
          <p:cNvPr id="5" name="Espace réservé du texte 4"/>
          <p:cNvSpPr>
            <a:spLocks noGrp="1"/>
          </p:cNvSpPr>
          <p:nvPr>
            <p:ph type="body" sz="quarter" idx="12"/>
          </p:nvPr>
        </p:nvSpPr>
        <p:spPr>
          <a:xfrm>
            <a:off x="4319769" y="1188189"/>
            <a:ext cx="360000" cy="360000"/>
          </a:xfrm>
        </p:spPr>
        <p:txBody>
          <a:bodyPr/>
          <a:lstStyle/>
          <a:p>
            <a:r>
              <a:rPr lang="fr-FR" dirty="0"/>
              <a:t>a</a:t>
            </a:r>
          </a:p>
        </p:txBody>
      </p:sp>
      <p:sp>
        <p:nvSpPr>
          <p:cNvPr id="6" name="Espace réservé du texte 5"/>
          <p:cNvSpPr>
            <a:spLocks noGrp="1"/>
          </p:cNvSpPr>
          <p:nvPr>
            <p:ph type="body" sz="quarter" idx="13"/>
          </p:nvPr>
        </p:nvSpPr>
        <p:spPr>
          <a:xfrm>
            <a:off x="4320563" y="2328346"/>
            <a:ext cx="360000" cy="360000"/>
          </a:xfrm>
        </p:spPr>
        <p:txBody>
          <a:bodyPr/>
          <a:lstStyle/>
          <a:p>
            <a:r>
              <a:rPr lang="fr-FR" dirty="0"/>
              <a:t>B</a:t>
            </a:r>
          </a:p>
        </p:txBody>
      </p:sp>
      <p:sp>
        <p:nvSpPr>
          <p:cNvPr id="7" name="Espace réservé du texte 6"/>
          <p:cNvSpPr>
            <a:spLocks noGrp="1"/>
          </p:cNvSpPr>
          <p:nvPr>
            <p:ph type="body" sz="quarter" idx="14"/>
          </p:nvPr>
        </p:nvSpPr>
        <p:spPr>
          <a:xfrm>
            <a:off x="4318975" y="3288503"/>
            <a:ext cx="360000" cy="360000"/>
          </a:xfrm>
        </p:spPr>
        <p:txBody>
          <a:bodyPr/>
          <a:lstStyle/>
          <a:p>
            <a:r>
              <a:rPr lang="fr-FR" dirty="0"/>
              <a:t>C</a:t>
            </a:r>
          </a:p>
        </p:txBody>
      </p:sp>
      <p:sp>
        <p:nvSpPr>
          <p:cNvPr id="8" name="Espace réservé du pied de page 7"/>
          <p:cNvSpPr>
            <a:spLocks noGrp="1"/>
          </p:cNvSpPr>
          <p:nvPr>
            <p:ph type="ftr" sz="quarter" idx="16"/>
          </p:nvPr>
        </p:nvSpPr>
        <p:spPr/>
        <p:txBody>
          <a:bodyPr/>
          <a:lstStyle/>
          <a:p>
            <a:r>
              <a:rPr lang="fr-FR"/>
              <a:t>CULTURE GÉNÉRALE SUR LE BASSIN VERSANT DE LA SEINE</a:t>
            </a:r>
            <a:endParaRPr lang="fr-FR" dirty="0"/>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015" y="1665477"/>
            <a:ext cx="4405290" cy="305098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370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19</a:t>
            </a:r>
          </a:p>
        </p:txBody>
      </p:sp>
      <p:sp>
        <p:nvSpPr>
          <p:cNvPr id="12" name="Espace réservé du texte 11"/>
          <p:cNvSpPr>
            <a:spLocks noGrp="1"/>
          </p:cNvSpPr>
          <p:nvPr>
            <p:ph type="body" sz="quarter" idx="11"/>
          </p:nvPr>
        </p:nvSpPr>
        <p:spPr/>
        <p:txBody>
          <a:bodyPr/>
          <a:lstStyle/>
          <a:p>
            <a:r>
              <a:rPr lang="fr-FR" dirty="0"/>
              <a:t>En cas d’ordre d’évacuation donné par les autorités :</a:t>
            </a:r>
          </a:p>
          <a:p>
            <a:pPr lvl="2"/>
            <a:r>
              <a:rPr lang="fr-FR" dirty="0"/>
              <a:t>il est essentiel de s’y conformer : dans le cas contraire, cela signifie rester vivre dans son logement sans eau, sans électricité, sans assainissement pendant plusieurs jours voire semaines </a:t>
            </a:r>
          </a:p>
          <a:p>
            <a:pPr lvl="2"/>
            <a:r>
              <a:rPr lang="fr-FR" dirty="0"/>
              <a:t>plusieurs centres d’accueil et de regroupement pourront être ouverts dans différents lieux appropriés (gymnases, salles de spectacles, etc.). Pour autant, leur capacité restera limitée au regard du nombre de personnes impactées par l’inondation et seront donc en priorité destinés aux personnes les plus vulnérables.</a:t>
            </a:r>
          </a:p>
          <a:p>
            <a:r>
              <a:rPr lang="fr-FR" b="1" dirty="0">
                <a:solidFill>
                  <a:schemeClr val="tx2"/>
                </a:solidFill>
                <a:sym typeface="Symbol" panose="05050102010706020507" pitchFamily="18" charset="2"/>
              </a:rPr>
              <a:t></a:t>
            </a:r>
            <a:r>
              <a:rPr lang="fr-FR" dirty="0"/>
              <a:t> Il est donc essentiel de penser dès maintenant à des solutions alternatives d’hébergement : chez des proches, de la famille, dans une résidence secondaire, temporaire (camping), etc.</a:t>
            </a:r>
          </a:p>
        </p:txBody>
      </p:sp>
      <p:sp>
        <p:nvSpPr>
          <p:cNvPr id="13" name="Espace réservé du texte 12"/>
          <p:cNvSpPr>
            <a:spLocks noGrp="1"/>
          </p:cNvSpPr>
          <p:nvPr>
            <p:ph type="body" sz="quarter" idx="12"/>
          </p:nvPr>
        </p:nvSpPr>
        <p:spPr/>
        <p:txBody>
          <a:bodyPr/>
          <a:lstStyle/>
          <a:p>
            <a:r>
              <a:rPr lang="fr-FR" b="1" dirty="0"/>
              <a:t>RÉPONSES	ET </a:t>
            </a:r>
          </a:p>
        </p:txBody>
      </p:sp>
      <p:sp>
        <p:nvSpPr>
          <p:cNvPr id="14" name="Espace réservé du texte 13"/>
          <p:cNvSpPr>
            <a:spLocks noGrp="1"/>
          </p:cNvSpPr>
          <p:nvPr>
            <p:ph type="body" sz="quarter" idx="13"/>
          </p:nvPr>
        </p:nvSpPr>
        <p:spPr/>
        <p:txBody>
          <a:bodyPr/>
          <a:lstStyle/>
          <a:p>
            <a:r>
              <a:rPr lang="fr-FR" dirty="0"/>
              <a:t>A</a:t>
            </a:r>
          </a:p>
        </p:txBody>
      </p:sp>
      <p:sp>
        <p:nvSpPr>
          <p:cNvPr id="15" name="Espace réservé du texte 13"/>
          <p:cNvSpPr txBox="1">
            <a:spLocks/>
          </p:cNvSpPr>
          <p:nvPr/>
        </p:nvSpPr>
        <p:spPr>
          <a:xfrm>
            <a:off x="605062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C</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
        <p:nvSpPr>
          <p:cNvPr id="5" name="Espace réservé du texte 4"/>
          <p:cNvSpPr>
            <a:spLocks noGrp="1"/>
          </p:cNvSpPr>
          <p:nvPr>
            <p:ph type="body" sz="quarter" idx="10"/>
          </p:nvPr>
        </p:nvSpPr>
        <p:spPr/>
        <p:txBody>
          <a:bodyPr/>
          <a:lstStyle/>
          <a:p>
            <a:endParaRPr lang="en-US"/>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015" y="1665477"/>
            <a:ext cx="4405290" cy="305098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0954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20</a:t>
            </a:r>
          </a:p>
        </p:txBody>
      </p:sp>
      <p:sp>
        <p:nvSpPr>
          <p:cNvPr id="3" name="Espace réservé du texte 2"/>
          <p:cNvSpPr>
            <a:spLocks noGrp="1"/>
          </p:cNvSpPr>
          <p:nvPr>
            <p:ph type="body" sz="quarter" idx="10"/>
          </p:nvPr>
        </p:nvSpPr>
        <p:spPr/>
        <p:txBody>
          <a:bodyPr/>
          <a:lstStyle/>
          <a:p>
            <a:r>
              <a:rPr lang="fr-FR" sz="2000" b="1" dirty="0"/>
              <a:t>AVANT DE QUITTER MON LOGEMENT, QUE DOIS-JE FAIRE ?</a:t>
            </a:r>
          </a:p>
        </p:txBody>
      </p:sp>
      <p:sp>
        <p:nvSpPr>
          <p:cNvPr id="4" name="Espace réservé du texte 3"/>
          <p:cNvSpPr>
            <a:spLocks noGrp="1"/>
          </p:cNvSpPr>
          <p:nvPr>
            <p:ph type="body" sz="quarter" idx="11"/>
          </p:nvPr>
        </p:nvSpPr>
        <p:spPr>
          <a:xfrm>
            <a:off x="4859337" y="1044575"/>
            <a:ext cx="3888903" cy="3671888"/>
          </a:xfrm>
        </p:spPr>
        <p:txBody>
          <a:bodyPr/>
          <a:lstStyle/>
          <a:p>
            <a:pPr>
              <a:spcBef>
                <a:spcPts val="1600"/>
              </a:spcBef>
            </a:pPr>
            <a:r>
              <a:rPr lang="fr-FR" dirty="0"/>
              <a:t>Je me préoccupe de mes voisins les plus vulnérables (personnes âgées, isolées, handicapées…).</a:t>
            </a:r>
          </a:p>
          <a:p>
            <a:pPr>
              <a:spcBef>
                <a:spcPts val="1600"/>
              </a:spcBef>
            </a:pPr>
            <a:r>
              <a:rPr lang="fr-FR" dirty="0"/>
              <a:t>Je surélève ou déplace dans les étages les objets/matériels sensibles, précieux (souvenirs, documents officiels), utiles ou polluants (pots de peinture, engrais, solvants, poubelles…).</a:t>
            </a:r>
          </a:p>
          <a:p>
            <a:pPr>
              <a:spcBef>
                <a:spcPts val="1600"/>
              </a:spcBef>
            </a:pPr>
            <a:r>
              <a:rPr lang="fr-FR" dirty="0"/>
              <a:t>Je repère les lieux potentiels d’hébergement : je sais où et comment y aller.</a:t>
            </a:r>
          </a:p>
          <a:p>
            <a:pPr>
              <a:spcBef>
                <a:spcPts val="1600"/>
              </a:spcBef>
            </a:pPr>
            <a:r>
              <a:rPr lang="fr-FR" dirty="0"/>
              <a:t>Je prépare mon kit d’urgence. </a:t>
            </a:r>
          </a:p>
          <a:p>
            <a:pPr>
              <a:spcBef>
                <a:spcPts val="1600"/>
              </a:spcBef>
            </a:pPr>
            <a:r>
              <a:rPr lang="fr-FR" dirty="0"/>
              <a:t>Je coupe le gaz, l’eau et l’électricité.</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2213623"/>
            <a:ext cx="360000" cy="360000"/>
          </a:xfrm>
        </p:spPr>
        <p:txBody>
          <a:bodyPr/>
          <a:lstStyle/>
          <a:p>
            <a:r>
              <a:rPr lang="fr-FR" dirty="0"/>
              <a:t>B</a:t>
            </a:r>
          </a:p>
        </p:txBody>
      </p:sp>
      <p:sp>
        <p:nvSpPr>
          <p:cNvPr id="7" name="Espace réservé du texte 6"/>
          <p:cNvSpPr>
            <a:spLocks noGrp="1"/>
          </p:cNvSpPr>
          <p:nvPr>
            <p:ph type="body" sz="quarter" idx="14"/>
          </p:nvPr>
        </p:nvSpPr>
        <p:spPr>
          <a:xfrm>
            <a:off x="4318975" y="3087090"/>
            <a:ext cx="360000" cy="360000"/>
          </a:xfrm>
        </p:spPr>
        <p:txBody>
          <a:bodyPr/>
          <a:lstStyle/>
          <a:p>
            <a:r>
              <a:rPr lang="fr-FR" dirty="0"/>
              <a:t>C</a:t>
            </a:r>
          </a:p>
        </p:txBody>
      </p:sp>
      <p:sp>
        <p:nvSpPr>
          <p:cNvPr id="8" name="Espace réservé du texte 6"/>
          <p:cNvSpPr>
            <a:spLocks noGrp="1"/>
          </p:cNvSpPr>
          <p:nvPr>
            <p:ph type="body" sz="quarter" idx="14"/>
          </p:nvPr>
        </p:nvSpPr>
        <p:spPr>
          <a:xfrm>
            <a:off x="4314532" y="3642814"/>
            <a:ext cx="360000" cy="360000"/>
          </a:xfrm>
        </p:spPr>
        <p:txBody>
          <a:bodyPr/>
          <a:lstStyle/>
          <a:p>
            <a:r>
              <a:rPr lang="fr-FR" dirty="0"/>
              <a:t>D</a:t>
            </a:r>
          </a:p>
        </p:txBody>
      </p:sp>
      <p:sp>
        <p:nvSpPr>
          <p:cNvPr id="9" name="Espace réservé du texte 6"/>
          <p:cNvSpPr>
            <a:spLocks noGrp="1"/>
          </p:cNvSpPr>
          <p:nvPr>
            <p:ph type="body" sz="quarter" idx="14"/>
          </p:nvPr>
        </p:nvSpPr>
        <p:spPr>
          <a:xfrm>
            <a:off x="4322284" y="4070648"/>
            <a:ext cx="360000" cy="360000"/>
          </a:xfrm>
        </p:spPr>
        <p:txBody>
          <a:bodyPr/>
          <a:lstStyle/>
          <a:p>
            <a:r>
              <a:rPr lang="fr-FR" dirty="0"/>
              <a:t>E</a:t>
            </a:r>
          </a:p>
        </p:txBody>
      </p:sp>
      <p:sp>
        <p:nvSpPr>
          <p:cNvPr id="10" name="Espace réservé du pied de page 9"/>
          <p:cNvSpPr>
            <a:spLocks noGrp="1"/>
          </p:cNvSpPr>
          <p:nvPr>
            <p:ph type="ftr" sz="quarter" idx="16"/>
          </p:nvPr>
        </p:nvSpPr>
        <p:spPr/>
        <p:txBody>
          <a:bodyPr/>
          <a:lstStyle/>
          <a:p>
            <a:r>
              <a:rPr lang="fr-FR"/>
              <a:t>CULTURE GÉNÉRALE SUR LE BASSIN VERSANT DE LA SEINE</a:t>
            </a:r>
            <a:endParaRPr lang="fr-FR" dirty="0"/>
          </a:p>
        </p:txBody>
      </p:sp>
      <p:pic>
        <p:nvPicPr>
          <p:cNvPr id="11" name="Imag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365" y="2458847"/>
            <a:ext cx="2001040" cy="195791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9957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P spid="8" grpId="0" build="p" animBg="1"/>
      <p:bldP spid="9" grpId="0" build="p"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20</a:t>
            </a:r>
          </a:p>
        </p:txBody>
      </p:sp>
      <p:sp>
        <p:nvSpPr>
          <p:cNvPr id="12" name="Espace réservé du texte 11"/>
          <p:cNvSpPr>
            <a:spLocks noGrp="1"/>
          </p:cNvSpPr>
          <p:nvPr>
            <p:ph type="body" sz="quarter" idx="11"/>
          </p:nvPr>
        </p:nvSpPr>
        <p:spPr/>
        <p:txBody>
          <a:bodyPr/>
          <a:lstStyle/>
          <a:p>
            <a:r>
              <a:rPr lang="fr-FR" dirty="0"/>
              <a:t>Quelques bons réflexes :</a:t>
            </a:r>
          </a:p>
          <a:p>
            <a:pPr lvl="2"/>
            <a:r>
              <a:rPr lang="fr-FR" dirty="0"/>
              <a:t>Contacter dès à présent la mairie pour connaître le niveau de risque auquel on est exposé ou consulter le site de l’Institut Paris Région : </a:t>
            </a:r>
            <a:r>
              <a:rPr lang="fr-FR" dirty="0">
                <a:hlinkClick r:id="rId2"/>
              </a:rPr>
              <a:t>https://cartoviz.institutparisregion.fr/</a:t>
            </a:r>
            <a:endParaRPr lang="fr-FR" dirty="0"/>
          </a:p>
          <a:p>
            <a:pPr lvl="2"/>
            <a:r>
              <a:rPr lang="fr-FR" dirty="0"/>
              <a:t>Penser à des solutions de relogement temporaire chez des proches habitant hors des zones touchées. </a:t>
            </a:r>
          </a:p>
          <a:p>
            <a:pPr lvl="2"/>
            <a:r>
              <a:rPr lang="fr-FR" dirty="0"/>
              <a:t>Commencer à en parler autour de moi (en famille, avec mes voisins notamment vulnérables âgés, etc.)</a:t>
            </a:r>
          </a:p>
          <a:p>
            <a:pPr lvl="2"/>
            <a:r>
              <a:rPr lang="fr-FR" dirty="0"/>
              <a:t>Vérifier mon contrat d’assurance mettre à jour le montant des biens assurés si nécessaire</a:t>
            </a:r>
          </a:p>
          <a:p>
            <a:pPr lvl="2"/>
            <a:r>
              <a:rPr lang="fr-FR" dirty="0"/>
              <a:t>Savoir ce qu’il faut mettre dans mon kit d'urgence. Cela pourra également me servir pour d’autres risques majeurs.</a:t>
            </a:r>
          </a:p>
        </p:txBody>
      </p:sp>
      <p:sp>
        <p:nvSpPr>
          <p:cNvPr id="13" name="Espace réservé du texte 12"/>
          <p:cNvSpPr>
            <a:spLocks noGrp="1"/>
          </p:cNvSpPr>
          <p:nvPr>
            <p:ph type="body" sz="quarter" idx="12"/>
          </p:nvPr>
        </p:nvSpPr>
        <p:spPr/>
        <p:txBody>
          <a:bodyPr/>
          <a:lstStyle/>
          <a:p>
            <a:pPr>
              <a:tabLst>
                <a:tab pos="2873375" algn="l"/>
              </a:tabLst>
            </a:pPr>
            <a:r>
              <a:rPr lang="fr-FR" b="1" dirty="0"/>
              <a:t>RÉPONSES	ET </a:t>
            </a:r>
          </a:p>
        </p:txBody>
      </p:sp>
      <p:sp>
        <p:nvSpPr>
          <p:cNvPr id="14" name="Espace réservé du texte 13"/>
          <p:cNvSpPr>
            <a:spLocks noGrp="1"/>
          </p:cNvSpPr>
          <p:nvPr>
            <p:ph type="body" sz="quarter" idx="13"/>
          </p:nvPr>
        </p:nvSpPr>
        <p:spPr/>
        <p:txBody>
          <a:bodyPr/>
          <a:lstStyle/>
          <a:p>
            <a:r>
              <a:rPr lang="fr-FR" dirty="0"/>
              <a:t>A</a:t>
            </a:r>
          </a:p>
        </p:txBody>
      </p:sp>
      <p:sp>
        <p:nvSpPr>
          <p:cNvPr id="15" name="Espace réservé du texte 13"/>
          <p:cNvSpPr txBox="1">
            <a:spLocks/>
          </p:cNvSpPr>
          <p:nvPr/>
        </p:nvSpPr>
        <p:spPr>
          <a:xfrm>
            <a:off x="6174655"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C</a:t>
            </a:r>
          </a:p>
        </p:txBody>
      </p:sp>
      <p:sp>
        <p:nvSpPr>
          <p:cNvPr id="8" name="Espace réservé du texte 13"/>
          <p:cNvSpPr txBox="1">
            <a:spLocks/>
          </p:cNvSpPr>
          <p:nvPr/>
        </p:nvSpPr>
        <p:spPr>
          <a:xfrm>
            <a:off x="5740624" y="507132"/>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B</a:t>
            </a:r>
          </a:p>
        </p:txBody>
      </p:sp>
      <p:sp>
        <p:nvSpPr>
          <p:cNvPr id="9" name="Espace réservé du texte 13"/>
          <p:cNvSpPr txBox="1">
            <a:spLocks/>
          </p:cNvSpPr>
          <p:nvPr/>
        </p:nvSpPr>
        <p:spPr>
          <a:xfrm>
            <a:off x="6604720"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D</a:t>
            </a:r>
          </a:p>
        </p:txBody>
      </p:sp>
      <p:sp>
        <p:nvSpPr>
          <p:cNvPr id="10" name="Espace réservé du texte 13"/>
          <p:cNvSpPr txBox="1">
            <a:spLocks/>
          </p:cNvSpPr>
          <p:nvPr/>
        </p:nvSpPr>
        <p:spPr>
          <a:xfrm>
            <a:off x="7325208"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E</a:t>
            </a:r>
          </a:p>
        </p:txBody>
      </p:sp>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pic>
        <p:nvPicPr>
          <p:cNvPr id="16" name="Imag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365" y="2458847"/>
            <a:ext cx="2001040" cy="1957914"/>
          </a:xfrm>
          <a:prstGeom prst="rect">
            <a:avLst/>
          </a:prstGeom>
          <a:effectLst>
            <a:outerShdw blurRad="63500" sx="102000" sy="102000" algn="ctr" rotWithShape="0">
              <a:prstClr val="black">
                <a:alpha val="40000"/>
              </a:prstClr>
            </a:outerShdw>
          </a:effectLst>
        </p:spPr>
      </p:pic>
      <p:sp>
        <p:nvSpPr>
          <p:cNvPr id="5" name="Espace réservé du texte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06543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21</a:t>
            </a:r>
          </a:p>
        </p:txBody>
      </p:sp>
      <p:sp>
        <p:nvSpPr>
          <p:cNvPr id="3" name="Espace réservé du texte 2"/>
          <p:cNvSpPr>
            <a:spLocks noGrp="1"/>
          </p:cNvSpPr>
          <p:nvPr>
            <p:ph type="body" sz="quarter" idx="10"/>
          </p:nvPr>
        </p:nvSpPr>
        <p:spPr/>
        <p:txBody>
          <a:bodyPr/>
          <a:lstStyle/>
          <a:p>
            <a:r>
              <a:rPr lang="fr-FR" sz="2000" b="1" dirty="0"/>
              <a:t>UNE FOIS LA DECRUE TERMINÉE, QUE DOIS-JE FAIRE ?</a:t>
            </a:r>
          </a:p>
        </p:txBody>
      </p:sp>
      <p:sp>
        <p:nvSpPr>
          <p:cNvPr id="4" name="Espace réservé du texte 3"/>
          <p:cNvSpPr>
            <a:spLocks noGrp="1"/>
          </p:cNvSpPr>
          <p:nvPr>
            <p:ph type="body" sz="quarter" idx="11"/>
          </p:nvPr>
        </p:nvSpPr>
        <p:spPr/>
        <p:txBody>
          <a:bodyPr/>
          <a:lstStyle/>
          <a:p>
            <a:pPr>
              <a:spcBef>
                <a:spcPts val="1600"/>
              </a:spcBef>
            </a:pPr>
            <a:r>
              <a:rPr lang="fr-FR" dirty="0"/>
              <a:t>Je réintègre mon logement et rebranche les réseaux sans attendre.</a:t>
            </a:r>
          </a:p>
          <a:p>
            <a:pPr>
              <a:spcBef>
                <a:spcPts val="1600"/>
              </a:spcBef>
            </a:pPr>
            <a:r>
              <a:rPr lang="fr-FR" dirty="0"/>
              <a:t>J’attends l’autorisation des autorités avant de réintégrer mon logement.</a:t>
            </a:r>
          </a:p>
          <a:p>
            <a:pPr>
              <a:spcBef>
                <a:spcPts val="1600"/>
              </a:spcBef>
            </a:pPr>
            <a:r>
              <a:rPr lang="fr-FR" dirty="0"/>
              <a:t>Je me protège avant de manipuler les objets endommagés, j’aère, je désinfecte et j’essaye de sécher les pièces qui ont été inondées.</a:t>
            </a:r>
          </a:p>
          <a:p>
            <a:pPr>
              <a:spcBef>
                <a:spcPts val="1600"/>
              </a:spcBef>
            </a:pPr>
            <a:r>
              <a:rPr lang="fr-FR" dirty="0"/>
              <a:t>Je rends visite à mes voisins et fais le tour de mon quartier pour voir si je peux apporter mon aide.</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25952" y="1746291"/>
            <a:ext cx="360000" cy="360000"/>
          </a:xfrm>
        </p:spPr>
        <p:txBody>
          <a:bodyPr/>
          <a:lstStyle/>
          <a:p>
            <a:r>
              <a:rPr lang="fr-FR" dirty="0"/>
              <a:t>B</a:t>
            </a:r>
          </a:p>
        </p:txBody>
      </p:sp>
      <p:sp>
        <p:nvSpPr>
          <p:cNvPr id="7" name="Espace réservé du texte 6"/>
          <p:cNvSpPr>
            <a:spLocks noGrp="1"/>
          </p:cNvSpPr>
          <p:nvPr>
            <p:ph type="body" sz="quarter" idx="14"/>
          </p:nvPr>
        </p:nvSpPr>
        <p:spPr>
          <a:xfrm>
            <a:off x="4318975" y="2532314"/>
            <a:ext cx="360000" cy="360000"/>
          </a:xfrm>
        </p:spPr>
        <p:txBody>
          <a:bodyPr/>
          <a:lstStyle/>
          <a:p>
            <a:r>
              <a:rPr lang="fr-FR" dirty="0"/>
              <a:t>C</a:t>
            </a:r>
          </a:p>
        </p:txBody>
      </p:sp>
      <p:sp>
        <p:nvSpPr>
          <p:cNvPr id="8" name="Espace réservé du texte 6"/>
          <p:cNvSpPr>
            <a:spLocks noGrp="1"/>
          </p:cNvSpPr>
          <p:nvPr>
            <p:ph type="body" sz="quarter" idx="14"/>
          </p:nvPr>
        </p:nvSpPr>
        <p:spPr>
          <a:xfrm>
            <a:off x="4318975" y="3384393"/>
            <a:ext cx="360000" cy="360000"/>
          </a:xfrm>
        </p:spPr>
        <p:txBody>
          <a:bodyPr/>
          <a:lstStyle/>
          <a:p>
            <a:r>
              <a:rPr lang="fr-FR" dirty="0"/>
              <a:t>D</a:t>
            </a:r>
          </a:p>
        </p:txBody>
      </p:sp>
      <p:sp>
        <p:nvSpPr>
          <p:cNvPr id="9" name="Espace réservé du pied de page 8"/>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96481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P spid="8" grpId="0" build="p"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21</a:t>
            </a:r>
          </a:p>
        </p:txBody>
      </p:sp>
      <p:sp>
        <p:nvSpPr>
          <p:cNvPr id="19" name="Espace réservé du texte 18"/>
          <p:cNvSpPr>
            <a:spLocks noGrp="1"/>
          </p:cNvSpPr>
          <p:nvPr>
            <p:ph type="body" sz="quarter" idx="11"/>
          </p:nvPr>
        </p:nvSpPr>
        <p:spPr>
          <a:xfrm>
            <a:off x="4103725" y="1044575"/>
            <a:ext cx="4500525" cy="3662541"/>
          </a:xfrm>
        </p:spPr>
        <p:txBody>
          <a:bodyPr>
            <a:spAutoFit/>
          </a:bodyPr>
          <a:lstStyle/>
          <a:p>
            <a:pPr>
              <a:spcBef>
                <a:spcPts val="0"/>
              </a:spcBef>
            </a:pPr>
            <a:r>
              <a:rPr lang="fr-FR" dirty="0"/>
              <a:t>Une fois l’eau partie, les lieux ayant été inondés peuvent être très dangereux (pollution, fragilité des fondations…). </a:t>
            </a:r>
          </a:p>
          <a:p>
            <a:pPr>
              <a:spcBef>
                <a:spcPts val="0"/>
              </a:spcBef>
            </a:pPr>
            <a:r>
              <a:rPr lang="fr-FR" dirty="0"/>
              <a:t>Il est essentiel d’attendre l’autorisation des autorités pour réintégrer son habitation. En cas de doute, je fais appel à un professionnel.</a:t>
            </a:r>
          </a:p>
          <a:p>
            <a:pPr>
              <a:spcBef>
                <a:spcPts val="0"/>
              </a:spcBef>
            </a:pPr>
            <a:r>
              <a:rPr lang="fr-FR" dirty="0"/>
              <a:t> </a:t>
            </a:r>
          </a:p>
          <a:p>
            <a:pPr>
              <a:spcBef>
                <a:spcPts val="0"/>
              </a:spcBef>
            </a:pPr>
            <a:endParaRPr lang="fr-FR" dirty="0"/>
          </a:p>
          <a:p>
            <a:pPr>
              <a:spcBef>
                <a:spcPts val="0"/>
              </a:spcBef>
            </a:pPr>
            <a:endParaRPr lang="fr-FR" dirty="0"/>
          </a:p>
          <a:p>
            <a:pPr>
              <a:spcBef>
                <a:spcPts val="0"/>
              </a:spcBef>
            </a:pPr>
            <a:endParaRPr lang="fr-FR" dirty="0"/>
          </a:p>
          <a:p>
            <a:pPr>
              <a:spcBef>
                <a:spcPts val="0"/>
              </a:spcBef>
            </a:pPr>
            <a:endParaRPr lang="fr-FR" dirty="0"/>
          </a:p>
          <a:p>
            <a:pPr>
              <a:spcBef>
                <a:spcPts val="0"/>
              </a:spcBef>
            </a:pPr>
            <a:r>
              <a:rPr lang="fr-FR" dirty="0"/>
              <a:t>La phase de nettoyage peut prendre du temps et demander beaucoup d’énergie.</a:t>
            </a:r>
          </a:p>
          <a:p>
            <a:pPr>
              <a:spcBef>
                <a:spcPts val="0"/>
              </a:spcBef>
            </a:pPr>
            <a:r>
              <a:rPr lang="fr-FR" dirty="0"/>
              <a:t>La solidarité et l’entraide de proximité sont essentielles. </a:t>
            </a:r>
          </a:p>
          <a:p>
            <a:pPr>
              <a:spcBef>
                <a:spcPts val="0"/>
              </a:spcBef>
            </a:pPr>
            <a:r>
              <a:rPr lang="fr-FR" dirty="0"/>
              <a:t>Il ne faut pas hésiter à  s’informer auprès de la mairie, des associations locales ou des réseaux sociaux pour savoir si des opérations d'entraide sont organisées pour  accélérer le retour à la normale.</a:t>
            </a:r>
          </a:p>
        </p:txBody>
      </p:sp>
      <p:sp>
        <p:nvSpPr>
          <p:cNvPr id="20" name="Espace réservé du texte 19"/>
          <p:cNvSpPr>
            <a:spLocks noGrp="1"/>
          </p:cNvSpPr>
          <p:nvPr>
            <p:ph type="body" sz="quarter" idx="12"/>
          </p:nvPr>
        </p:nvSpPr>
        <p:spPr/>
        <p:txBody>
          <a:bodyPr/>
          <a:lstStyle/>
          <a:p>
            <a:pPr>
              <a:tabLst>
                <a:tab pos="1611313" algn="l"/>
                <a:tab pos="2062163" algn="l"/>
              </a:tabLst>
            </a:pPr>
            <a:r>
              <a:rPr lang="fr-FR" b="1" dirty="0"/>
              <a:t>RÉPONSES		ET</a:t>
            </a:r>
          </a:p>
        </p:txBody>
      </p:sp>
      <p:sp>
        <p:nvSpPr>
          <p:cNvPr id="21" name="Espace réservé du texte 20"/>
          <p:cNvSpPr>
            <a:spLocks noGrp="1"/>
          </p:cNvSpPr>
          <p:nvPr>
            <p:ph type="body" sz="quarter" idx="13"/>
          </p:nvPr>
        </p:nvSpPr>
        <p:spPr/>
        <p:txBody>
          <a:bodyPr/>
          <a:lstStyle/>
          <a:p>
            <a:r>
              <a:rPr lang="fr-FR" dirty="0"/>
              <a:t>B</a:t>
            </a:r>
          </a:p>
        </p:txBody>
      </p:sp>
      <p:sp>
        <p:nvSpPr>
          <p:cNvPr id="22" name="Espace réservé du texte 20"/>
          <p:cNvSpPr txBox="1">
            <a:spLocks/>
          </p:cNvSpPr>
          <p:nvPr/>
        </p:nvSpPr>
        <p:spPr>
          <a:xfrm>
            <a:off x="5789875"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c</a:t>
            </a:r>
          </a:p>
        </p:txBody>
      </p:sp>
      <p:sp>
        <p:nvSpPr>
          <p:cNvPr id="23" name="Espace réservé du texte 20"/>
          <p:cNvSpPr txBox="1">
            <a:spLocks/>
          </p:cNvSpPr>
          <p:nvPr/>
        </p:nvSpPr>
        <p:spPr>
          <a:xfrm>
            <a:off x="6542706"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D</a:t>
            </a:r>
          </a:p>
        </p:txBody>
      </p:sp>
      <p:pic>
        <p:nvPicPr>
          <p:cNvPr id="5" name="Imag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329727" y="2016261"/>
            <a:ext cx="1080317" cy="1046534"/>
          </a:xfrm>
          <a:prstGeom prst="rect">
            <a:avLst/>
          </a:prstGeom>
          <a:effectLst>
            <a:outerShdw blurRad="63500" sx="102000" sy="102000" algn="ctr" rotWithShape="0">
              <a:prstClr val="black">
                <a:alpha val="40000"/>
              </a:prstClr>
            </a:outerShdw>
          </a:effectLst>
        </p:spPr>
      </p:pic>
      <p:pic>
        <p:nvPicPr>
          <p:cNvPr id="7" name="Image 6"/>
          <p:cNvPicPr>
            <a:picLocks noChangeAspect="1"/>
          </p:cNvPicPr>
          <p:nvPr/>
        </p:nvPicPr>
        <p:blipFill>
          <a:blip r:embed="rId3"/>
          <a:stretch>
            <a:fillRect/>
          </a:stretch>
        </p:blipFill>
        <p:spPr>
          <a:xfrm>
            <a:off x="7092057" y="1932166"/>
            <a:ext cx="1214724" cy="1214724"/>
          </a:xfrm>
          <a:prstGeom prst="rect">
            <a:avLst/>
          </a:prstGeom>
          <a:effectLst>
            <a:outerShdw blurRad="63500" sx="102000" sy="102000" algn="ctr" rotWithShape="0">
              <a:prstClr val="black">
                <a:alpha val="40000"/>
              </a:prstClr>
            </a:outerShdw>
          </a:effectLst>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
        <p:nvSpPr>
          <p:cNvPr id="6" name="Espace réservé du texte 5"/>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5422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22</a:t>
            </a:r>
          </a:p>
        </p:txBody>
      </p:sp>
      <p:sp>
        <p:nvSpPr>
          <p:cNvPr id="3" name="Espace réservé du texte 2"/>
          <p:cNvSpPr>
            <a:spLocks noGrp="1"/>
          </p:cNvSpPr>
          <p:nvPr>
            <p:ph type="body" sz="quarter" idx="10"/>
          </p:nvPr>
        </p:nvSpPr>
        <p:spPr/>
        <p:txBody>
          <a:bodyPr/>
          <a:lstStyle/>
          <a:p>
            <a:r>
              <a:rPr lang="fr-FR" sz="2000" b="1" dirty="0"/>
              <a:t>SI MON LOGEMENT A ÉTÉ INONDÉ, COMMENT FAIRE POUR ÊTRE </a:t>
            </a:r>
            <a:r>
              <a:rPr lang="fr-FR" sz="2000" b="1" dirty="0" err="1"/>
              <a:t>iNDEMNISÉ</a:t>
            </a:r>
            <a:r>
              <a:rPr lang="fr-FR" sz="2000" b="1" dirty="0"/>
              <a:t> ?</a:t>
            </a:r>
          </a:p>
        </p:txBody>
      </p:sp>
      <p:sp>
        <p:nvSpPr>
          <p:cNvPr id="4" name="Espace réservé du texte 3"/>
          <p:cNvSpPr>
            <a:spLocks noGrp="1"/>
          </p:cNvSpPr>
          <p:nvPr>
            <p:ph type="body" sz="quarter" idx="11"/>
          </p:nvPr>
        </p:nvSpPr>
        <p:spPr/>
        <p:txBody>
          <a:bodyPr/>
          <a:lstStyle/>
          <a:p>
            <a:pPr>
              <a:spcBef>
                <a:spcPts val="1600"/>
              </a:spcBef>
            </a:pPr>
            <a:r>
              <a:rPr lang="fr-FR" dirty="0"/>
              <a:t>J’attends le passage d’un expert.</a:t>
            </a:r>
          </a:p>
          <a:p>
            <a:pPr>
              <a:spcBef>
                <a:spcPts val="1600"/>
              </a:spcBef>
            </a:pPr>
            <a:r>
              <a:rPr lang="fr-FR" dirty="0"/>
              <a:t>J’envoie à mon assureur le dossier photographique de constat que j’ai réalisé avant le nettoyage de mon logement.</a:t>
            </a:r>
          </a:p>
          <a:p>
            <a:pPr>
              <a:spcBef>
                <a:spcPts val="1600"/>
              </a:spcBef>
            </a:pPr>
            <a:r>
              <a:rPr lang="fr-FR" dirty="0"/>
              <a:t>J’attends la publication de l’arrêté de catastrophe naturelle sur ma commune.</a:t>
            </a:r>
          </a:p>
          <a:p>
            <a:pPr>
              <a:spcBef>
                <a:spcPts val="1600"/>
              </a:spcBef>
            </a:pPr>
            <a:r>
              <a:rPr lang="fr-FR" dirty="0"/>
              <a:t>Je n’ai rien à faire, c’est automatique.</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20563" y="1638259"/>
            <a:ext cx="360000" cy="360000"/>
          </a:xfrm>
        </p:spPr>
        <p:txBody>
          <a:bodyPr/>
          <a:lstStyle/>
          <a:p>
            <a:r>
              <a:rPr lang="fr-FR" dirty="0"/>
              <a:t>B</a:t>
            </a:r>
          </a:p>
        </p:txBody>
      </p:sp>
      <p:sp>
        <p:nvSpPr>
          <p:cNvPr id="7" name="Espace réservé du texte 6"/>
          <p:cNvSpPr>
            <a:spLocks noGrp="1"/>
          </p:cNvSpPr>
          <p:nvPr>
            <p:ph type="body" sz="quarter" idx="14"/>
          </p:nvPr>
        </p:nvSpPr>
        <p:spPr>
          <a:xfrm>
            <a:off x="4318975" y="2448329"/>
            <a:ext cx="360000" cy="360000"/>
          </a:xfrm>
        </p:spPr>
        <p:txBody>
          <a:bodyPr/>
          <a:lstStyle/>
          <a:p>
            <a:r>
              <a:rPr lang="fr-FR" dirty="0"/>
              <a:t>C</a:t>
            </a:r>
          </a:p>
        </p:txBody>
      </p:sp>
      <p:sp>
        <p:nvSpPr>
          <p:cNvPr id="8" name="Espace réservé du texte 6"/>
          <p:cNvSpPr>
            <a:spLocks noGrp="1"/>
          </p:cNvSpPr>
          <p:nvPr>
            <p:ph type="body" sz="quarter" idx="14"/>
          </p:nvPr>
        </p:nvSpPr>
        <p:spPr>
          <a:xfrm>
            <a:off x="4318975" y="2952325"/>
            <a:ext cx="360000" cy="360000"/>
          </a:xfrm>
        </p:spPr>
        <p:txBody>
          <a:bodyPr/>
          <a:lstStyle/>
          <a:p>
            <a:r>
              <a:rPr lang="fr-FR" dirty="0"/>
              <a:t>D</a:t>
            </a:r>
          </a:p>
        </p:txBody>
      </p:sp>
      <p:sp>
        <p:nvSpPr>
          <p:cNvPr id="9" name="Espace réservé du pied de page 8"/>
          <p:cNvSpPr>
            <a:spLocks noGrp="1"/>
          </p:cNvSpPr>
          <p:nvPr>
            <p:ph type="ftr" sz="quarter" idx="16"/>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258171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animBg="1"/>
      <p:bldP spid="7" grpId="0" build="p" animBg="1"/>
      <p:bldP spid="8" grpId="0" build="p"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22</a:t>
            </a:r>
          </a:p>
        </p:txBody>
      </p:sp>
      <p:sp>
        <p:nvSpPr>
          <p:cNvPr id="12" name="Espace réservé du texte 11"/>
          <p:cNvSpPr>
            <a:spLocks noGrp="1"/>
          </p:cNvSpPr>
          <p:nvPr>
            <p:ph type="body" sz="quarter" idx="11"/>
          </p:nvPr>
        </p:nvSpPr>
        <p:spPr/>
        <p:txBody>
          <a:bodyPr/>
          <a:lstStyle/>
          <a:p>
            <a:pPr>
              <a:spcBef>
                <a:spcPts val="0"/>
              </a:spcBef>
            </a:pPr>
            <a:r>
              <a:rPr lang="fr-FR" sz="1300" dirty="0"/>
              <a:t>Pour bénéficier d’une indemnisation au titre d’une catastrophe naturelle, la publication d’un arrêté d’état de catastrophe naturelle au Journal Officiel est indispensable. </a:t>
            </a:r>
          </a:p>
          <a:p>
            <a:pPr>
              <a:spcBef>
                <a:spcPts val="0"/>
              </a:spcBef>
            </a:pPr>
            <a:r>
              <a:rPr lang="fr-FR" sz="1300" dirty="0"/>
              <a:t>À partir de la date de publication, j’ai 10 jours pour déclarer le sinistre aux assureurs (avec copie à mon maire) en me basant notamment sur le dossier photographique que j’ai constitué.  </a:t>
            </a:r>
          </a:p>
          <a:p>
            <a:pPr>
              <a:spcAft>
                <a:spcPts val="600"/>
              </a:spcAft>
            </a:pPr>
            <a:r>
              <a:rPr lang="fr-FR" sz="1300" b="1" i="1" dirty="0"/>
              <a:t>À noter :</a:t>
            </a:r>
            <a:r>
              <a:rPr lang="fr-FR" sz="1300" i="1" dirty="0"/>
              <a:t> la franchise reste toujours à la charge de l'assuré. Elle s'élève à 380 euros pour les habitations, les véhicules à moteur et autres biens à usage privé.</a:t>
            </a:r>
          </a:p>
          <a:p>
            <a:pPr>
              <a:spcBef>
                <a:spcPts val="0"/>
              </a:spcBef>
            </a:pPr>
            <a:r>
              <a:rPr lang="fr-FR" sz="1300" dirty="0"/>
              <a:t>Si les dommages sont importants, voire très importants (atteinte à la structure de la maison, perte de mobilier de grande valeur), l’assureur désignera, à ses frais, un expert professionnel qui  fixera le montant des dommages en accord avec le sinistré. </a:t>
            </a:r>
          </a:p>
          <a:p>
            <a:pPr>
              <a:spcBef>
                <a:spcPts val="0"/>
              </a:spcBef>
            </a:pPr>
            <a:r>
              <a:rPr lang="fr-FR" sz="1300" dirty="0"/>
              <a:t>Dans tous les cas, en amont de la crue, il est important d’actualiser régulièrement son contrat d’assurance  habitation (valeurs réellement assurées). Le contrat socle  servira de base de remboursement en cas d’indemnisation.</a:t>
            </a:r>
          </a:p>
        </p:txBody>
      </p:sp>
      <p:sp>
        <p:nvSpPr>
          <p:cNvPr id="13" name="Espace réservé du texte 12"/>
          <p:cNvSpPr>
            <a:spLocks noGrp="1"/>
          </p:cNvSpPr>
          <p:nvPr>
            <p:ph type="body" sz="quarter" idx="12"/>
          </p:nvPr>
        </p:nvSpPr>
        <p:spPr/>
        <p:txBody>
          <a:bodyPr/>
          <a:lstStyle/>
          <a:p>
            <a:r>
              <a:rPr lang="fr-FR" b="1" dirty="0"/>
              <a:t>RÉPONSES	ET </a:t>
            </a:r>
          </a:p>
        </p:txBody>
      </p:sp>
      <p:sp>
        <p:nvSpPr>
          <p:cNvPr id="14" name="Espace réservé du texte 13"/>
          <p:cNvSpPr>
            <a:spLocks noGrp="1"/>
          </p:cNvSpPr>
          <p:nvPr>
            <p:ph type="body" sz="quarter" idx="13"/>
          </p:nvPr>
        </p:nvSpPr>
        <p:spPr/>
        <p:txBody>
          <a:bodyPr/>
          <a:lstStyle/>
          <a:p>
            <a:r>
              <a:rPr lang="fr-FR" dirty="0"/>
              <a:t>B</a:t>
            </a:r>
          </a:p>
        </p:txBody>
      </p:sp>
      <p:sp>
        <p:nvSpPr>
          <p:cNvPr id="15" name="Espace réservé du texte 13"/>
          <p:cNvSpPr txBox="1">
            <a:spLocks/>
          </p:cNvSpPr>
          <p:nvPr/>
        </p:nvSpPr>
        <p:spPr>
          <a:xfrm>
            <a:off x="605062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latin typeface="Barlow Semi Condensed" panose="00000506000000000000" pitchFamily="2" charset="0"/>
              </a:rPr>
              <a:t>C</a:t>
            </a:r>
          </a:p>
        </p:txBody>
      </p:sp>
      <p:pic>
        <p:nvPicPr>
          <p:cNvPr id="5" name="Imag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571687">
            <a:off x="2256207" y="2961685"/>
            <a:ext cx="1204565" cy="1338406"/>
          </a:xfrm>
          <a:prstGeom prst="rect">
            <a:avLst/>
          </a:prstGeom>
          <a:effectLst>
            <a:outerShdw blurRad="63500" sx="102000" sy="102000" algn="ctr" rotWithShape="0">
              <a:prstClr val="black">
                <a:alpha val="40000"/>
              </a:prstClr>
            </a:outerShdw>
          </a:effectLst>
        </p:spPr>
      </p:pic>
      <p:pic>
        <p:nvPicPr>
          <p:cNvPr id="6" name="Imag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20368272">
            <a:off x="1391139" y="1345337"/>
            <a:ext cx="1085713" cy="1027026"/>
          </a:xfrm>
          <a:prstGeom prst="rect">
            <a:avLst/>
          </a:prstGeom>
          <a:effectLst>
            <a:outerShdw blurRad="63500" sx="102000" sy="102000" algn="ctr" rotWithShape="0">
              <a:prstClr val="black">
                <a:alpha val="40000"/>
              </a:prstClr>
            </a:outerShdw>
          </a:effectLst>
        </p:spPr>
      </p:pic>
      <p:pic>
        <p:nvPicPr>
          <p:cNvPr id="7" name="Imag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20744285">
            <a:off x="771282" y="3062809"/>
            <a:ext cx="1038772" cy="1136157"/>
          </a:xfrm>
          <a:prstGeom prst="rect">
            <a:avLst/>
          </a:prstGeom>
          <a:effectLst>
            <a:outerShdw blurRad="63500" sx="102000" sy="102000" algn="ctr" rotWithShape="0">
              <a:prstClr val="black">
                <a:alpha val="40000"/>
              </a:prstClr>
            </a:outerShdw>
          </a:effectLst>
        </p:spPr>
      </p:pic>
      <p:sp>
        <p:nvSpPr>
          <p:cNvPr id="4" name="Espace réservé du pied de page 3"/>
          <p:cNvSpPr>
            <a:spLocks noGrp="1"/>
          </p:cNvSpPr>
          <p:nvPr>
            <p:ph type="ftr" sz="quarter" idx="14"/>
          </p:nvPr>
        </p:nvSpPr>
        <p:spPr/>
        <p:txBody>
          <a:bodyPr/>
          <a:lstStyle/>
          <a:p>
            <a:r>
              <a:rPr lang="fr-FR"/>
              <a:t>CULTURE GÉNÉRALE SUR LE BASSIN VERSANT DE LA SEINE</a:t>
            </a:r>
            <a:endParaRPr lang="fr-FR" dirty="0"/>
          </a:p>
        </p:txBody>
      </p:sp>
    </p:spTree>
    <p:extLst>
      <p:ext uri="{BB962C8B-B14F-4D97-AF65-F5344CB8AC3E}">
        <p14:creationId xmlns:p14="http://schemas.microsoft.com/office/powerpoint/2010/main" val="109282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Merci pour votre participation</a:t>
            </a:r>
          </a:p>
        </p:txBody>
      </p:sp>
      <p:sp>
        <p:nvSpPr>
          <p:cNvPr id="4" name="object 11"/>
          <p:cNvSpPr txBox="1"/>
          <p:nvPr/>
        </p:nvSpPr>
        <p:spPr>
          <a:xfrm>
            <a:off x="3239630" y="4551433"/>
            <a:ext cx="366395" cy="83100"/>
          </a:xfrm>
          <a:prstGeom prst="rect">
            <a:avLst/>
          </a:prstGeom>
        </p:spPr>
        <p:txBody>
          <a:bodyPr vert="horz" wrap="square" lIns="0" tIns="0" rIns="0" bIns="0" rtlCol="0">
            <a:spAutoFit/>
          </a:bodyPr>
          <a:lstStyle/>
          <a:p>
            <a:pPr marL="0" marR="0" lvl="0" indent="0" algn="l" defTabSz="691195" rtl="0" eaLnBrk="1" fontAlgn="auto" latinLnBrk="0" hangingPunct="1">
              <a:lnSpc>
                <a:spcPct val="90000"/>
              </a:lnSpc>
              <a:spcBef>
                <a:spcPts val="0"/>
              </a:spcBef>
              <a:spcAft>
                <a:spcPts val="0"/>
              </a:spcAft>
              <a:buClrTx/>
              <a:buSzTx/>
              <a:buFontTx/>
              <a:buNone/>
              <a:tabLst/>
              <a:defRPr/>
            </a:pPr>
            <a:r>
              <a:rPr kumimoji="0" lang="fr-FR"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Animé par :</a:t>
            </a:r>
            <a:endParaRPr kumimoji="0" sz="600" b="0" i="0" u="none" strike="noStrike" kern="1200" cap="none" spc="0" normalizeH="0" baseline="0" noProof="0" dirty="0">
              <a:ln>
                <a:noFill/>
              </a:ln>
              <a:solidFill>
                <a:prstClr val="black"/>
              </a:solidFill>
              <a:effectLst/>
              <a:uLnTx/>
              <a:uFillTx/>
              <a:latin typeface="Barlow Semi Condensed" panose="00000506000000000000" pitchFamily="2" charset="0"/>
              <a:ea typeface="+mn-ea"/>
              <a:cs typeface="Arial" panose="020B0604020202020204" pitchFamily="34" charset="0"/>
            </a:endParaRPr>
          </a:p>
        </p:txBody>
      </p:sp>
      <p:sp>
        <p:nvSpPr>
          <p:cNvPr id="5" name="object 12"/>
          <p:cNvSpPr txBox="1"/>
          <p:nvPr/>
        </p:nvSpPr>
        <p:spPr>
          <a:xfrm>
            <a:off x="4751797" y="4546663"/>
            <a:ext cx="982344" cy="83100"/>
          </a:xfrm>
          <a:prstGeom prst="rect">
            <a:avLst/>
          </a:prstGeom>
        </p:spPr>
        <p:txBody>
          <a:bodyPr vert="horz" wrap="square" lIns="0" tIns="0" rIns="0" bIns="0" rtlCol="0">
            <a:spAutoFit/>
          </a:bodyPr>
          <a:lstStyle/>
          <a:p>
            <a:pPr marL="0" marR="0" lvl="0" indent="0" algn="l" defTabSz="691195" rtl="0" eaLnBrk="1" fontAlgn="auto" latinLnBrk="0" hangingPunct="1">
              <a:lnSpc>
                <a:spcPct val="90000"/>
              </a:lnSpc>
              <a:spcBef>
                <a:spcPts val="0"/>
              </a:spcBef>
              <a:spcAft>
                <a:spcPts val="0"/>
              </a:spcAft>
              <a:buClrTx/>
              <a:buSzTx/>
              <a:buFontTx/>
              <a:buNone/>
              <a:tabLst/>
              <a:defRPr/>
            </a:pPr>
            <a:r>
              <a:rPr kumimoji="0"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L</a:t>
            </a:r>
            <a:r>
              <a:rPr kumimoji="0" lang="fr-FR"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es partenaires d</a:t>
            </a:r>
            <a:r>
              <a:rPr kumimoji="0"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'EPISEINE</a:t>
            </a:r>
            <a:r>
              <a:rPr kumimoji="0" lang="fr-FR"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 :</a:t>
            </a:r>
            <a:endParaRPr kumimoji="0" sz="600" b="0" i="0" u="none" strike="noStrike" kern="1200" cap="none" spc="0" normalizeH="0" baseline="0" noProof="0" dirty="0">
              <a:ln>
                <a:noFill/>
              </a:ln>
              <a:solidFill>
                <a:prstClr val="black"/>
              </a:solidFill>
              <a:effectLst/>
              <a:uLnTx/>
              <a:uFillTx/>
              <a:latin typeface="Barlow Semi Condensed" panose="00000506000000000000" pitchFamily="2" charset="0"/>
              <a:ea typeface="+mn-ea"/>
              <a:cs typeface="Arial" panose="020B0604020202020204" pitchFamily="34" charset="0"/>
            </a:endParaRPr>
          </a:p>
        </p:txBody>
      </p:sp>
      <p:cxnSp>
        <p:nvCxnSpPr>
          <p:cNvPr id="8" name="Connecteur droit 7"/>
          <p:cNvCxnSpPr/>
          <p:nvPr/>
        </p:nvCxnSpPr>
        <p:spPr>
          <a:xfrm>
            <a:off x="4607781" y="4540228"/>
            <a:ext cx="0" cy="64800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16137" y="4796401"/>
            <a:ext cx="396000" cy="308684"/>
          </a:xfrm>
          <a:prstGeom prst="rect">
            <a:avLst/>
          </a:prstGeom>
        </p:spPr>
      </p:pic>
      <p:pic>
        <p:nvPicPr>
          <p:cNvPr id="13" name="Image 12"/>
          <p:cNvPicPr>
            <a:picLocks noChangeAspect="1"/>
          </p:cNvPicPr>
          <p:nvPr/>
        </p:nvPicPr>
        <p:blipFill rotWithShape="1">
          <a:blip r:embed="rId3" cstate="print">
            <a:extLst>
              <a:ext uri="{28A0092B-C50C-407E-A947-70E740481C1C}">
                <a14:useLocalDpi xmlns:a14="http://schemas.microsoft.com/office/drawing/2010/main" val="0"/>
              </a:ext>
            </a:extLst>
          </a:blip>
          <a:srcRect l="5609" t="17451" r="5095" b="18844"/>
          <a:stretch/>
        </p:blipFill>
        <p:spPr>
          <a:xfrm>
            <a:off x="6443985" y="4788569"/>
            <a:ext cx="900100" cy="180020"/>
          </a:xfrm>
          <a:prstGeom prst="rect">
            <a:avLst/>
          </a:prstGeom>
        </p:spPr>
      </p:pic>
      <p:sp>
        <p:nvSpPr>
          <p:cNvPr id="16" name="object 11"/>
          <p:cNvSpPr txBox="1"/>
          <p:nvPr/>
        </p:nvSpPr>
        <p:spPr>
          <a:xfrm>
            <a:off x="6479989" y="4998431"/>
            <a:ext cx="856750" cy="110800"/>
          </a:xfrm>
          <a:prstGeom prst="rect">
            <a:avLst/>
          </a:prstGeom>
        </p:spPr>
        <p:txBody>
          <a:bodyPr vert="horz" wrap="square" lIns="0" tIns="0" rIns="0" bIns="0" rtlCol="0">
            <a:spAutoFit/>
          </a:bodyPr>
          <a:lstStyle/>
          <a:p>
            <a:pPr marL="0" marR="0" lvl="0" indent="0" algn="l" defTabSz="691195" rtl="0" eaLnBrk="1" fontAlgn="auto" latinLnBrk="0" hangingPunct="1">
              <a:lnSpc>
                <a:spcPct val="90000"/>
              </a:lnSpc>
              <a:spcBef>
                <a:spcPts val="0"/>
              </a:spcBef>
              <a:spcAft>
                <a:spcPts val="0"/>
              </a:spcAft>
              <a:buClrTx/>
              <a:buSzTx/>
              <a:buFontTx/>
              <a:buNone/>
              <a:tabLst/>
              <a:defRPr/>
            </a:pPr>
            <a:r>
              <a:rPr kumimoji="0" lang="fr-FR" sz="400" b="0" i="0" u="none" strike="noStrike" kern="1200" cap="none" spc="0" normalizeH="0" baseline="0" noProof="0" dirty="0">
                <a:ln>
                  <a:noFill/>
                </a:ln>
                <a:solidFill>
                  <a:srgbClr val="231F20"/>
                </a:solidFill>
                <a:effectLst/>
                <a:uLnTx/>
                <a:uFillTx/>
                <a:latin typeface="Calibri" panose="020F0502020204030204"/>
                <a:ea typeface="+mn-ea"/>
                <a:cs typeface="Arial" panose="020B0604020202020204" pitchFamily="34" charset="0"/>
              </a:rPr>
              <a:t>Ce projet est cofinancé par le fonds  européen de développement régional</a:t>
            </a:r>
            <a:endParaRPr kumimoji="0" sz="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15" name="Imag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9630" y="4760895"/>
            <a:ext cx="900100" cy="387714"/>
          </a:xfrm>
          <a:prstGeom prst="rect">
            <a:avLst/>
          </a:prstGeom>
        </p:spPr>
      </p:pic>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8163" y="4661010"/>
            <a:ext cx="674566" cy="536900"/>
          </a:xfrm>
          <a:prstGeom prst="rect">
            <a:avLst/>
          </a:prstGeom>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23085" y="4661011"/>
            <a:ext cx="975016" cy="527218"/>
          </a:xfrm>
          <a:prstGeom prst="rect">
            <a:avLst/>
          </a:prstGeom>
        </p:spPr>
      </p:pic>
    </p:spTree>
    <p:extLst>
      <p:ext uri="{BB962C8B-B14F-4D97-AF65-F5344CB8AC3E}">
        <p14:creationId xmlns:p14="http://schemas.microsoft.com/office/powerpoint/2010/main" val="2738936127"/>
      </p:ext>
    </p:extLst>
  </p:cSld>
  <p:clrMapOvr>
    <a:masterClrMapping/>
  </p:clrMapOvr>
</p:sld>
</file>

<file path=ppt/theme/theme1.xml><?xml version="1.0" encoding="utf-8"?>
<a:theme xmlns:a="http://schemas.openxmlformats.org/drawingml/2006/main" name="EPI Seine Quiz">
  <a:themeElements>
    <a:clrScheme name="EPISeine Quiz 1_Couleurs">
      <a:dk1>
        <a:sysClr val="windowText" lastClr="000000"/>
      </a:dk1>
      <a:lt1>
        <a:sysClr val="window" lastClr="FFFFFF"/>
      </a:lt1>
      <a:dk2>
        <a:srgbClr val="0FA9AE"/>
      </a:dk2>
      <a:lt2>
        <a:srgbClr val="E7E6E6"/>
      </a:lt2>
      <a:accent1>
        <a:srgbClr val="0FA9AE"/>
      </a:accent1>
      <a:accent2>
        <a:srgbClr val="E1523D"/>
      </a:accent2>
      <a:accent3>
        <a:srgbClr val="FFA552"/>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PI Seine Quiz 2">
  <a:themeElements>
    <a:clrScheme name="EPISeine Quiz 2_Couleurs">
      <a:dk1>
        <a:sysClr val="windowText" lastClr="000000"/>
      </a:dk1>
      <a:lt1>
        <a:sysClr val="window" lastClr="FFFFFF"/>
      </a:lt1>
      <a:dk2>
        <a:srgbClr val="E1523D"/>
      </a:dk2>
      <a:lt2>
        <a:srgbClr val="E7E6E6"/>
      </a:lt2>
      <a:accent1>
        <a:srgbClr val="E1523D"/>
      </a:accent1>
      <a:accent2>
        <a:srgbClr val="0FA9AE"/>
      </a:accent2>
      <a:accent3>
        <a:srgbClr val="FFA552"/>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PI Seine Quiz 3">
  <a:themeElements>
    <a:clrScheme name="EPISeine Quiz 3_Couleurs">
      <a:dk1>
        <a:sysClr val="windowText" lastClr="000000"/>
      </a:dk1>
      <a:lt1>
        <a:sysClr val="window" lastClr="FFFFFF"/>
      </a:lt1>
      <a:dk2>
        <a:srgbClr val="FFA552"/>
      </a:dk2>
      <a:lt2>
        <a:srgbClr val="E7E6E6"/>
      </a:lt2>
      <a:accent1>
        <a:srgbClr val="FFA552"/>
      </a:accent1>
      <a:accent2>
        <a:srgbClr val="0FA9AE"/>
      </a:accent2>
      <a:accent3>
        <a:srgbClr val="E1523D"/>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PI Seine">
  <a:themeElements>
    <a:clrScheme name="EPISEINE_Couleurs">
      <a:dk1>
        <a:sysClr val="windowText" lastClr="000000"/>
      </a:dk1>
      <a:lt1>
        <a:sysClr val="window" lastClr="FFFFFF"/>
      </a:lt1>
      <a:dk2>
        <a:srgbClr val="0FA9AE"/>
      </a:dk2>
      <a:lt2>
        <a:srgbClr val="E7E6E6"/>
      </a:lt2>
      <a:accent1>
        <a:srgbClr val="0FA9AE"/>
      </a:accent1>
      <a:accent2>
        <a:srgbClr val="E1523D"/>
      </a:accent2>
      <a:accent3>
        <a:srgbClr val="FFA552"/>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EPISEINE Modèle institutionnel v1.potx" id="{973CCAF9-76C4-47AA-BB35-74FA282115B4}" vid="{C86C1869-DB8A-43B8-96DB-411413CB334E}"/>
    </a:ext>
  </a:extLst>
</a:theme>
</file>

<file path=ppt/theme/theme5.xml><?xml version="1.0" encoding="utf-8"?>
<a:theme xmlns:a="http://schemas.openxmlformats.org/drawingml/2006/main" name="1_EPI Seine">
  <a:themeElements>
    <a:clrScheme name="EPISEINE_Couleurs">
      <a:dk1>
        <a:sysClr val="windowText" lastClr="000000"/>
      </a:dk1>
      <a:lt1>
        <a:sysClr val="window" lastClr="FFFFFF"/>
      </a:lt1>
      <a:dk2>
        <a:srgbClr val="0FA9AE"/>
      </a:dk2>
      <a:lt2>
        <a:srgbClr val="E7E6E6"/>
      </a:lt2>
      <a:accent1>
        <a:srgbClr val="0FA9AE"/>
      </a:accent1>
      <a:accent2>
        <a:srgbClr val="E1523D"/>
      </a:accent2>
      <a:accent3>
        <a:srgbClr val="FFA552"/>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EPISEINE Modèle institutionnel v1.potx" id="{973CCAF9-76C4-47AA-BB35-74FA282115B4}" vid="{C86C1869-DB8A-43B8-96DB-411413CB334E}"/>
    </a:ext>
  </a:extLst>
</a:theme>
</file>

<file path=ppt/theme/theme6.xml><?xml version="1.0" encoding="utf-8"?>
<a:theme xmlns:a="http://schemas.openxmlformats.org/drawingml/2006/main" name="5_EPI Seine">
  <a:themeElements>
    <a:clrScheme name="EPISEINE_Couleurs">
      <a:dk1>
        <a:sysClr val="windowText" lastClr="000000"/>
      </a:dk1>
      <a:lt1>
        <a:sysClr val="window" lastClr="FFFFFF"/>
      </a:lt1>
      <a:dk2>
        <a:srgbClr val="0FA9AE"/>
      </a:dk2>
      <a:lt2>
        <a:srgbClr val="E7E6E6"/>
      </a:lt2>
      <a:accent1>
        <a:srgbClr val="0FA9AE"/>
      </a:accent1>
      <a:accent2>
        <a:srgbClr val="E1523D"/>
      </a:accent2>
      <a:accent3>
        <a:srgbClr val="FFA552"/>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EPISEINE Modèle institutionnel v1.potx" id="{973CCAF9-76C4-47AA-BB35-74FA282115B4}" vid="{C86C1869-DB8A-43B8-96DB-411413CB334E}"/>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PISeine Quiz 1_Couleurs">
    <a:dk1>
      <a:sysClr val="windowText" lastClr="000000"/>
    </a:dk1>
    <a:lt1>
      <a:sysClr val="window" lastClr="FFFFFF"/>
    </a:lt1>
    <a:dk2>
      <a:srgbClr val="0FA9AE"/>
    </a:dk2>
    <a:lt2>
      <a:srgbClr val="E7E6E6"/>
    </a:lt2>
    <a:accent1>
      <a:srgbClr val="0FA9AE"/>
    </a:accent1>
    <a:accent2>
      <a:srgbClr val="E1523D"/>
    </a:accent2>
    <a:accent3>
      <a:srgbClr val="FFA552"/>
    </a:accent3>
    <a:accent4>
      <a:srgbClr val="84C88B"/>
    </a:accent4>
    <a:accent5>
      <a:srgbClr val="DFBB94"/>
    </a:accent5>
    <a:accent6>
      <a:srgbClr val="FFE52C"/>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otalTime>1652</TotalTime>
  <Words>5127</Words>
  <Application>Microsoft Office PowerPoint</Application>
  <PresentationFormat>Personnalisé</PresentationFormat>
  <Paragraphs>546</Paragraphs>
  <Slides>62</Slides>
  <Notes>6</Notes>
  <HiddenSlides>0</HiddenSlides>
  <MMClips>0</MMClips>
  <ScaleCrop>false</ScaleCrop>
  <HeadingPairs>
    <vt:vector size="6" baseType="variant">
      <vt:variant>
        <vt:lpstr>Polices utilisées</vt:lpstr>
      </vt:variant>
      <vt:variant>
        <vt:i4>6</vt:i4>
      </vt:variant>
      <vt:variant>
        <vt:lpstr>Thème</vt:lpstr>
      </vt:variant>
      <vt:variant>
        <vt:i4>6</vt:i4>
      </vt:variant>
      <vt:variant>
        <vt:lpstr>Titres des diapositives</vt:lpstr>
      </vt:variant>
      <vt:variant>
        <vt:i4>62</vt:i4>
      </vt:variant>
    </vt:vector>
  </HeadingPairs>
  <TitlesOfParts>
    <vt:vector size="74" baseType="lpstr">
      <vt:lpstr>Arial</vt:lpstr>
      <vt:lpstr>Barlow Semi Condensed</vt:lpstr>
      <vt:lpstr>Calibri</vt:lpstr>
      <vt:lpstr>Symbol</vt:lpstr>
      <vt:lpstr>Wingdings</vt:lpstr>
      <vt:lpstr>Wingdings 3</vt:lpstr>
      <vt:lpstr>EPI Seine Quiz</vt:lpstr>
      <vt:lpstr>EPI Seine Quiz 2</vt:lpstr>
      <vt:lpstr>EPI Seine Quiz 3</vt:lpstr>
      <vt:lpstr>EPI Seine</vt:lpstr>
      <vt:lpstr>1_EPI Seine</vt:lpstr>
      <vt:lpstr>5_EPI Seine</vt:lpstr>
      <vt:lpstr>QUIZ – TOUT CE QU’IL FAUT SAVOIR SUR LE RISQUE INONDATION</vt:lpstr>
      <vt:lpstr>CULTURE GÉNÉRALE SUR LE BASSIN VERSANT DE LA SEINE</vt:lpstr>
      <vt:lpstr>QUESTION N° 1</vt:lpstr>
      <vt:lpstr>QUESTION N° 1</vt:lpstr>
      <vt:lpstr>QUESTION N° 2</vt:lpstr>
      <vt:lpstr>QUESTION N° 2</vt:lpstr>
      <vt:lpstr>QUESTION N° 3</vt:lpstr>
      <vt:lpstr>QUESTION N° 3</vt:lpstr>
      <vt:lpstr>QUESTION N° 3</vt:lpstr>
      <vt:lpstr>QUESTION N° 4</vt:lpstr>
      <vt:lpstr>QUESTION N° 4</vt:lpstr>
      <vt:lpstr>QUESTION N° 4</vt:lpstr>
      <vt:lpstr>QUESTION N° 5</vt:lpstr>
      <vt:lpstr>QUESTION N° 5</vt:lpstr>
      <vt:lpstr>QUESTION N° 5</vt:lpstr>
      <vt:lpstr>QUESTION N° 5</vt:lpstr>
      <vt:lpstr>QUESTION N° 6</vt:lpstr>
      <vt:lpstr>QUESTION N° 6</vt:lpstr>
      <vt:lpstr>QUESTION N° 6</vt:lpstr>
      <vt:lpstr>QUESTION N° 7</vt:lpstr>
      <vt:lpstr>QUESTION N° 7</vt:lpstr>
      <vt:lpstr>QUESTION N° 8</vt:lpstr>
      <vt:lpstr>QUESTION N° 8</vt:lpstr>
      <vt:lpstr>QUESTION N° 8</vt:lpstr>
      <vt:lpstr>QUESTION N° 8</vt:lpstr>
      <vt:lpstr>QUESTION N° 9</vt:lpstr>
      <vt:lpstr>QUESTION N° 9</vt:lpstr>
      <vt:lpstr>QUESTION N° 9</vt:lpstr>
      <vt:lpstr>L’ ÎLE-DE-FRANCE : UN TERRITOIRE VULNÉRABLE AUX INONDATIONS</vt:lpstr>
      <vt:lpstr>QUESTION N° 10</vt:lpstr>
      <vt:lpstr>QUESTION N° 10</vt:lpstr>
      <vt:lpstr>QUESTION N° 10</vt:lpstr>
      <vt:lpstr>QUESTION N° 11</vt:lpstr>
      <vt:lpstr>QUESTION N° 11</vt:lpstr>
      <vt:lpstr>QUESTION N° 11</vt:lpstr>
      <vt:lpstr>QUESTION N° 12</vt:lpstr>
      <vt:lpstr>QUESTION N° 12</vt:lpstr>
      <vt:lpstr>QUESTION N° 13</vt:lpstr>
      <vt:lpstr>QUESTION N° 13</vt:lpstr>
      <vt:lpstr>QUESTION N° 13</vt:lpstr>
      <vt:lpstr>QUESTION N° 14</vt:lpstr>
      <vt:lpstr>QUESTION N° 14</vt:lpstr>
      <vt:lpstr>Face à la crise : prévention et préparation à toutes les échelles</vt:lpstr>
      <vt:lpstr>QUESTION N° 15</vt:lpstr>
      <vt:lpstr>QUESTION N° 15</vt:lpstr>
      <vt:lpstr>QUESTION N° 15</vt:lpstr>
      <vt:lpstr>QUESTION N° 16</vt:lpstr>
      <vt:lpstr>QUESTION N° 16</vt:lpstr>
      <vt:lpstr>QUESTION N° 16</vt:lpstr>
      <vt:lpstr>QUESTION N° 17</vt:lpstr>
      <vt:lpstr>QUESTION N° 17</vt:lpstr>
      <vt:lpstr>QUESTION N° 18</vt:lpstr>
      <vt:lpstr>QUESTION N° 18</vt:lpstr>
      <vt:lpstr>QUESTION N° 19</vt:lpstr>
      <vt:lpstr>QUESTION N° 19</vt:lpstr>
      <vt:lpstr>QUESTION N° 20</vt:lpstr>
      <vt:lpstr>QUESTION N° 20</vt:lpstr>
      <vt:lpstr>QUESTION N° 21</vt:lpstr>
      <vt:lpstr>QUESTION N° 21</vt:lpstr>
      <vt:lpstr>QUESTION N° 22</vt:lpstr>
      <vt:lpstr>QUESTION N° 22</vt:lpstr>
      <vt:lpstr>Merci pour votre participation</vt:lpstr>
    </vt:vector>
  </TitlesOfParts>
  <Company>Seine Grands Lacs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EPI Seine</dc:title>
  <dc:creator>Agence Bastille</dc:creator>
  <cp:lastModifiedBy>elise.aleveque</cp:lastModifiedBy>
  <cp:revision>142</cp:revision>
  <dcterms:created xsi:type="dcterms:W3CDTF">2018-04-12T06:10:55Z</dcterms:created>
  <dcterms:modified xsi:type="dcterms:W3CDTF">2024-07-30T13:15:38Z</dcterms:modified>
</cp:coreProperties>
</file>