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media/image11.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5" r:id="rId2"/>
    <p:sldMasterId id="2147483662" r:id="rId3"/>
  </p:sldMasterIdLst>
  <p:notesMasterIdLst>
    <p:notesMasterId r:id="rId40"/>
  </p:notesMasterIdLst>
  <p:sldIdLst>
    <p:sldId id="326" r:id="rId4"/>
    <p:sldId id="259" r:id="rId5"/>
    <p:sldId id="257" r:id="rId6"/>
    <p:sldId id="260" r:id="rId7"/>
    <p:sldId id="261" r:id="rId8"/>
    <p:sldId id="263" r:id="rId9"/>
    <p:sldId id="264" r:id="rId10"/>
    <p:sldId id="265" r:id="rId11"/>
    <p:sldId id="327" r:id="rId12"/>
    <p:sldId id="266" r:id="rId13"/>
    <p:sldId id="267" r:id="rId14"/>
    <p:sldId id="268" r:id="rId15"/>
    <p:sldId id="329" r:id="rId16"/>
    <p:sldId id="279" r:id="rId17"/>
    <p:sldId id="286" r:id="rId18"/>
    <p:sldId id="322" r:id="rId19"/>
    <p:sldId id="283" r:id="rId20"/>
    <p:sldId id="284" r:id="rId21"/>
    <p:sldId id="328" r:id="rId22"/>
    <p:sldId id="315" r:id="rId23"/>
    <p:sldId id="318" r:id="rId24"/>
    <p:sldId id="321" r:id="rId25"/>
    <p:sldId id="323" r:id="rId26"/>
    <p:sldId id="319" r:id="rId27"/>
    <p:sldId id="317" r:id="rId28"/>
    <p:sldId id="320" r:id="rId29"/>
    <p:sldId id="296" r:id="rId30"/>
    <p:sldId id="298" r:id="rId31"/>
    <p:sldId id="299" r:id="rId32"/>
    <p:sldId id="300" r:id="rId33"/>
    <p:sldId id="312" r:id="rId34"/>
    <p:sldId id="313" r:id="rId35"/>
    <p:sldId id="314" r:id="rId36"/>
    <p:sldId id="324" r:id="rId37"/>
    <p:sldId id="330" r:id="rId38"/>
    <p:sldId id="331" r:id="rId39"/>
  </p:sldIdLst>
  <p:sldSz cx="8999538" cy="5400675"/>
  <p:notesSz cx="6858000" cy="9144000"/>
  <p:defaultTextStyle>
    <a:defPPr>
      <a:defRPr lang="fr-FR"/>
    </a:defPPr>
    <a:lvl1pPr marL="0" algn="l" defTabSz="822869" rtl="0" eaLnBrk="1" latinLnBrk="0" hangingPunct="1">
      <a:defRPr sz="1620" kern="1200">
        <a:solidFill>
          <a:schemeClr val="tx1"/>
        </a:solidFill>
        <a:latin typeface="+mn-lt"/>
        <a:ea typeface="+mn-ea"/>
        <a:cs typeface="+mn-cs"/>
      </a:defRPr>
    </a:lvl1pPr>
    <a:lvl2pPr marL="411434" algn="l" defTabSz="822869" rtl="0" eaLnBrk="1" latinLnBrk="0" hangingPunct="1">
      <a:defRPr sz="1620" kern="1200">
        <a:solidFill>
          <a:schemeClr val="tx1"/>
        </a:solidFill>
        <a:latin typeface="+mn-lt"/>
        <a:ea typeface="+mn-ea"/>
        <a:cs typeface="+mn-cs"/>
      </a:defRPr>
    </a:lvl2pPr>
    <a:lvl3pPr marL="822869" algn="l" defTabSz="822869" rtl="0" eaLnBrk="1" latinLnBrk="0" hangingPunct="1">
      <a:defRPr sz="1620" kern="1200">
        <a:solidFill>
          <a:schemeClr val="tx1"/>
        </a:solidFill>
        <a:latin typeface="+mn-lt"/>
        <a:ea typeface="+mn-ea"/>
        <a:cs typeface="+mn-cs"/>
      </a:defRPr>
    </a:lvl3pPr>
    <a:lvl4pPr marL="1234303" algn="l" defTabSz="822869" rtl="0" eaLnBrk="1" latinLnBrk="0" hangingPunct="1">
      <a:defRPr sz="1620" kern="1200">
        <a:solidFill>
          <a:schemeClr val="tx1"/>
        </a:solidFill>
        <a:latin typeface="+mn-lt"/>
        <a:ea typeface="+mn-ea"/>
        <a:cs typeface="+mn-cs"/>
      </a:defRPr>
    </a:lvl4pPr>
    <a:lvl5pPr marL="1645737" algn="l" defTabSz="822869" rtl="0" eaLnBrk="1" latinLnBrk="0" hangingPunct="1">
      <a:defRPr sz="1620" kern="1200">
        <a:solidFill>
          <a:schemeClr val="tx1"/>
        </a:solidFill>
        <a:latin typeface="+mn-lt"/>
        <a:ea typeface="+mn-ea"/>
        <a:cs typeface="+mn-cs"/>
      </a:defRPr>
    </a:lvl5pPr>
    <a:lvl6pPr marL="2057171" algn="l" defTabSz="822869" rtl="0" eaLnBrk="1" latinLnBrk="0" hangingPunct="1">
      <a:defRPr sz="1620" kern="1200">
        <a:solidFill>
          <a:schemeClr val="tx1"/>
        </a:solidFill>
        <a:latin typeface="+mn-lt"/>
        <a:ea typeface="+mn-ea"/>
        <a:cs typeface="+mn-cs"/>
      </a:defRPr>
    </a:lvl6pPr>
    <a:lvl7pPr marL="2468606" algn="l" defTabSz="822869" rtl="0" eaLnBrk="1" latinLnBrk="0" hangingPunct="1">
      <a:defRPr sz="1620" kern="1200">
        <a:solidFill>
          <a:schemeClr val="tx1"/>
        </a:solidFill>
        <a:latin typeface="+mn-lt"/>
        <a:ea typeface="+mn-ea"/>
        <a:cs typeface="+mn-cs"/>
      </a:defRPr>
    </a:lvl7pPr>
    <a:lvl8pPr marL="2880040" algn="l" defTabSz="822869" rtl="0" eaLnBrk="1" latinLnBrk="0" hangingPunct="1">
      <a:defRPr sz="1620" kern="1200">
        <a:solidFill>
          <a:schemeClr val="tx1"/>
        </a:solidFill>
        <a:latin typeface="+mn-lt"/>
        <a:ea typeface="+mn-ea"/>
        <a:cs typeface="+mn-cs"/>
      </a:defRPr>
    </a:lvl8pPr>
    <a:lvl9pPr marL="3291474" algn="l" defTabSz="822869" rtl="0" eaLnBrk="1" latinLnBrk="0" hangingPunct="1">
      <a:defRPr sz="162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01" userDrawn="1">
          <p15:clr>
            <a:srgbClr val="A4A3A4"/>
          </p15:clr>
        </p15:guide>
        <p15:guide id="2" pos="283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98DB"/>
    <a:srgbClr val="E8F3F3"/>
    <a:srgbClr val="FAA73F"/>
    <a:srgbClr val="FEEBE2"/>
    <a:srgbClr val="F5896C"/>
    <a:srgbClr val="71C3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714" autoAdjust="0"/>
    <p:restoredTop sz="94620" autoAdjust="0"/>
  </p:normalViewPr>
  <p:slideViewPr>
    <p:cSldViewPr snapToObjects="1" showGuides="1">
      <p:cViewPr varScale="1">
        <p:scale>
          <a:sx n="137" d="100"/>
          <a:sy n="137" d="100"/>
        </p:scale>
        <p:origin x="1380" y="120"/>
      </p:cViewPr>
      <p:guideLst>
        <p:guide orient="horz" pos="1701"/>
        <p:guide pos="2835"/>
      </p:guideLst>
    </p:cSldViewPr>
  </p:slideViewPr>
  <p:outlineViewPr>
    <p:cViewPr>
      <p:scale>
        <a:sx n="33" d="100"/>
        <a:sy n="33" d="100"/>
      </p:scale>
      <p:origin x="0" y="-660"/>
    </p:cViewPr>
  </p:outlineViewPr>
  <p:notesTextViewPr>
    <p:cViewPr>
      <p:scale>
        <a:sx n="1" d="1"/>
        <a:sy n="1" d="1"/>
      </p:scale>
      <p:origin x="0" y="0"/>
    </p:cViewPr>
  </p:notesText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D9CDCC-9FD2-4937-9F97-3D33E183720A}" type="datetimeFigureOut">
              <a:rPr lang="fr-FR" smtClean="0"/>
              <a:t>25/05/2018</a:t>
            </a:fld>
            <a:endParaRPr lang="fr-FR"/>
          </a:p>
        </p:txBody>
      </p:sp>
      <p:sp>
        <p:nvSpPr>
          <p:cNvPr id="4" name="Espace réservé de l'image des diapositives 3"/>
          <p:cNvSpPr>
            <a:spLocks noGrp="1" noRot="1" noChangeAspect="1"/>
          </p:cNvSpPr>
          <p:nvPr>
            <p:ph type="sldImg" idx="2"/>
          </p:nvPr>
        </p:nvSpPr>
        <p:spPr>
          <a:xfrm>
            <a:off x="857250" y="1143000"/>
            <a:ext cx="51435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FA2081-923A-45F1-AFA4-083AEAB3F960}" type="slidenum">
              <a:rPr lang="fr-FR" smtClean="0"/>
              <a:t>‹N°›</a:t>
            </a:fld>
            <a:endParaRPr lang="fr-FR"/>
          </a:p>
        </p:txBody>
      </p:sp>
    </p:spTree>
    <p:extLst>
      <p:ext uri="{BB962C8B-B14F-4D97-AF65-F5344CB8AC3E}">
        <p14:creationId xmlns:p14="http://schemas.microsoft.com/office/powerpoint/2010/main" val="3888932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4FA2081-923A-45F1-AFA4-083AEAB3F960}" type="slidenum">
              <a:rPr lang="fr-FR" smtClean="0"/>
              <a:t>2</a:t>
            </a:fld>
            <a:endParaRPr lang="fr-FR"/>
          </a:p>
        </p:txBody>
      </p:sp>
    </p:spTree>
    <p:extLst>
      <p:ext uri="{BB962C8B-B14F-4D97-AF65-F5344CB8AC3E}">
        <p14:creationId xmlns:p14="http://schemas.microsoft.com/office/powerpoint/2010/main" val="11632165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uverture">
    <p:spTree>
      <p:nvGrpSpPr>
        <p:cNvPr id="1" name=""/>
        <p:cNvGrpSpPr/>
        <p:nvPr/>
      </p:nvGrpSpPr>
      <p:grpSpPr>
        <a:xfrm>
          <a:off x="0" y="0"/>
          <a:ext cx="0" cy="0"/>
          <a:chOff x="0" y="0"/>
          <a:chExt cx="0" cy="0"/>
        </a:xfrm>
      </p:grpSpPr>
      <p:sp>
        <p:nvSpPr>
          <p:cNvPr id="9" name="Rectangle 8"/>
          <p:cNvSpPr/>
          <p:nvPr userDrawn="1"/>
        </p:nvSpPr>
        <p:spPr>
          <a:xfrm>
            <a:off x="0" y="1800503"/>
            <a:ext cx="8999538" cy="360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522423" y="2412304"/>
            <a:ext cx="6325927" cy="1395447"/>
          </a:xfrm>
        </p:spPr>
        <p:txBody>
          <a:bodyPr anchor="b">
            <a:noAutofit/>
          </a:bodyPr>
          <a:lstStyle>
            <a:lvl1pPr algn="l">
              <a:defRPr sz="4200" b="1" cap="all" baseline="0">
                <a:solidFill>
                  <a:schemeClr val="bg1"/>
                </a:solidFill>
              </a:defRPr>
            </a:lvl1pPr>
          </a:lstStyle>
          <a:p>
            <a:r>
              <a:rPr lang="fr-FR" dirty="0" smtClean="0"/>
              <a:t>Modifiez le style du titre</a:t>
            </a:r>
            <a:endParaRPr lang="fr-FR" dirty="0"/>
          </a:p>
        </p:txBody>
      </p:sp>
      <p:sp>
        <p:nvSpPr>
          <p:cNvPr id="3" name="Sous-titre 2"/>
          <p:cNvSpPr>
            <a:spLocks noGrp="1"/>
          </p:cNvSpPr>
          <p:nvPr>
            <p:ph type="subTitle" idx="1"/>
          </p:nvPr>
        </p:nvSpPr>
        <p:spPr>
          <a:xfrm>
            <a:off x="522423" y="4752565"/>
            <a:ext cx="6749654" cy="138499"/>
          </a:xfrm>
        </p:spPr>
        <p:txBody>
          <a:bodyPr anchor="b">
            <a:spAutoFit/>
          </a:bodyPr>
          <a:lstStyle>
            <a:lvl1pPr marL="0" indent="0" algn="l">
              <a:buNone/>
              <a:defRPr sz="1000" cap="all" baseline="0">
                <a:solidFill>
                  <a:schemeClr val="bg1"/>
                </a:solidFill>
              </a:defRPr>
            </a:lvl1pPr>
            <a:lvl2pPr marL="270034" indent="0" algn="ctr">
              <a:buNone/>
              <a:defRPr sz="1181"/>
            </a:lvl2pPr>
            <a:lvl3pPr marL="540068" indent="0" algn="ctr">
              <a:buNone/>
              <a:defRPr sz="1063"/>
            </a:lvl3pPr>
            <a:lvl4pPr marL="810101" indent="0" algn="ctr">
              <a:buNone/>
              <a:defRPr sz="945"/>
            </a:lvl4pPr>
            <a:lvl5pPr marL="1080135" indent="0" algn="ctr">
              <a:buNone/>
              <a:defRPr sz="945"/>
            </a:lvl5pPr>
            <a:lvl6pPr marL="1350169" indent="0" algn="ctr">
              <a:buNone/>
              <a:defRPr sz="945"/>
            </a:lvl6pPr>
            <a:lvl7pPr marL="1620203" indent="0" algn="ctr">
              <a:buNone/>
              <a:defRPr sz="945"/>
            </a:lvl7pPr>
            <a:lvl8pPr marL="1890236" indent="0" algn="ctr">
              <a:buNone/>
              <a:defRPr sz="945"/>
            </a:lvl8pPr>
            <a:lvl9pPr marL="2160270" indent="0" algn="ctr">
              <a:buNone/>
              <a:defRPr sz="945"/>
            </a:lvl9pPr>
          </a:lstStyle>
          <a:p>
            <a:r>
              <a:rPr lang="fr-FR" dirty="0" smtClean="0"/>
              <a:t>Modifiez le style des sous-titres du masque</a:t>
            </a:r>
            <a:endParaRPr lang="fr-FR" dirty="0"/>
          </a:p>
        </p:txBody>
      </p:sp>
      <p:pic>
        <p:nvPicPr>
          <p:cNvPr id="8" name="Imag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23544" t="18667" r="23544" b="18667"/>
          <a:stretch/>
        </p:blipFill>
        <p:spPr>
          <a:xfrm>
            <a:off x="6848350" y="1104484"/>
            <a:ext cx="1068510" cy="1620000"/>
          </a:xfrm>
          <a:prstGeom prst="rect">
            <a:avLst/>
          </a:prstGeom>
        </p:spPr>
      </p:pic>
      <p:cxnSp>
        <p:nvCxnSpPr>
          <p:cNvPr id="11" name="Connecteur droit 10"/>
          <p:cNvCxnSpPr/>
          <p:nvPr userDrawn="1"/>
        </p:nvCxnSpPr>
        <p:spPr>
          <a:xfrm>
            <a:off x="530720" y="4185210"/>
            <a:ext cx="900000" cy="0"/>
          </a:xfrm>
          <a:prstGeom prst="line">
            <a:avLst/>
          </a:prstGeom>
          <a:ln w="698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2" name="ZoneTexte 11"/>
          <p:cNvSpPr txBox="1"/>
          <p:nvPr userDrawn="1"/>
        </p:nvSpPr>
        <p:spPr>
          <a:xfrm>
            <a:off x="431317" y="384121"/>
            <a:ext cx="2211109" cy="1231106"/>
          </a:xfrm>
          <a:prstGeom prst="rect">
            <a:avLst/>
          </a:prstGeom>
          <a:noFill/>
        </p:spPr>
        <p:txBody>
          <a:bodyPr wrap="none" lIns="36000" tIns="0" rIns="36000" bIns="0" rtlCol="0">
            <a:spAutoFit/>
          </a:bodyPr>
          <a:lstStyle/>
          <a:p>
            <a:r>
              <a:rPr lang="fr-FR" sz="8000" b="1" dirty="0" smtClean="0">
                <a:solidFill>
                  <a:schemeClr val="accent6"/>
                </a:solidFill>
              </a:rPr>
              <a:t>QUIZ</a:t>
            </a:r>
            <a:endParaRPr lang="fr-FR" sz="8000" b="1" dirty="0">
              <a:solidFill>
                <a:schemeClr val="accent6"/>
              </a:solidFill>
            </a:endParaRPr>
          </a:p>
        </p:txBody>
      </p:sp>
    </p:spTree>
    <p:extLst>
      <p:ext uri="{BB962C8B-B14F-4D97-AF65-F5344CB8AC3E}">
        <p14:creationId xmlns:p14="http://schemas.microsoft.com/office/powerpoint/2010/main" val="1135816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éponse">
    <p:spTree>
      <p:nvGrpSpPr>
        <p:cNvPr id="1" name=""/>
        <p:cNvGrpSpPr/>
        <p:nvPr/>
      </p:nvGrpSpPr>
      <p:grpSpPr>
        <a:xfrm>
          <a:off x="0" y="0"/>
          <a:ext cx="0" cy="0"/>
          <a:chOff x="0" y="0"/>
          <a:chExt cx="0" cy="0"/>
        </a:xfrm>
      </p:grpSpPr>
      <p:sp>
        <p:nvSpPr>
          <p:cNvPr id="2" name="Titre 1"/>
          <p:cNvSpPr>
            <a:spLocks noGrp="1"/>
          </p:cNvSpPr>
          <p:nvPr>
            <p:ph type="title"/>
          </p:nvPr>
        </p:nvSpPr>
        <p:spPr>
          <a:xfrm>
            <a:off x="503237" y="180057"/>
            <a:ext cx="3060000" cy="666423"/>
          </a:xfrm>
        </p:spPr>
        <p:txBody>
          <a:bodyPr/>
          <a:lstStyle/>
          <a:p>
            <a:r>
              <a:rPr lang="fr-FR" dirty="0" smtClean="0"/>
              <a:t>Modifiez le style du titre</a:t>
            </a:r>
            <a:endParaRPr lang="fr-FR" dirty="0"/>
          </a:p>
        </p:txBody>
      </p:sp>
      <p:sp>
        <p:nvSpPr>
          <p:cNvPr id="5" name="Espace réservé du texte 4"/>
          <p:cNvSpPr>
            <a:spLocks noGrp="1"/>
          </p:cNvSpPr>
          <p:nvPr>
            <p:ph type="body" sz="quarter" idx="10"/>
          </p:nvPr>
        </p:nvSpPr>
        <p:spPr>
          <a:xfrm>
            <a:off x="503238" y="1044575"/>
            <a:ext cx="3060700" cy="36718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u texte 6"/>
          <p:cNvSpPr>
            <a:spLocks noGrp="1"/>
          </p:cNvSpPr>
          <p:nvPr>
            <p:ph type="body" sz="quarter" idx="11"/>
          </p:nvPr>
        </p:nvSpPr>
        <p:spPr>
          <a:xfrm>
            <a:off x="4103725" y="1044575"/>
            <a:ext cx="4500525" cy="3671888"/>
          </a:xfrm>
        </p:spPr>
        <p:txBody>
          <a:bodyPr/>
          <a:lstStyle>
            <a:lvl1pPr>
              <a:spcBef>
                <a:spcPts val="600"/>
              </a:spcBef>
              <a:defRPr sz="1400" cap="none"/>
            </a:lvl1pPr>
            <a:lvl2pPr>
              <a:defRPr sz="1400" b="1" cap="none">
                <a:solidFill>
                  <a:schemeClr val="tx2"/>
                </a:solidFill>
              </a:defRPr>
            </a:lvl2pPr>
            <a:lvl3pPr marL="180000" indent="-180000">
              <a:spcBef>
                <a:spcPts val="600"/>
              </a:spcBef>
              <a:buClr>
                <a:schemeClr val="tx2"/>
              </a:buClr>
              <a:buSzPct val="80000"/>
              <a:buFont typeface="Wingdings" panose="05000000000000000000" pitchFamily="2" charset="2"/>
              <a:buChar char=""/>
              <a:defRPr sz="1400" cap="none"/>
            </a:lvl3pPr>
            <a:lvl4pPr>
              <a:defRPr sz="1400" cap="none"/>
            </a:lvl4pPr>
            <a:lvl5pPr>
              <a:defRPr sz="1400" cap="none"/>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 name="Espace réservé du texte 5"/>
          <p:cNvSpPr>
            <a:spLocks noGrp="1"/>
          </p:cNvSpPr>
          <p:nvPr>
            <p:ph type="body" sz="quarter" idx="12" hasCustomPrompt="1"/>
          </p:nvPr>
        </p:nvSpPr>
        <p:spPr>
          <a:xfrm>
            <a:off x="4103725" y="378168"/>
            <a:ext cx="4392575" cy="468312"/>
          </a:xfrm>
        </p:spPr>
        <p:txBody>
          <a:bodyPr anchor="b"/>
          <a:lstStyle>
            <a:lvl1pPr>
              <a:tabLst>
                <a:tab pos="1611313" algn="l"/>
              </a:tabLst>
              <a:defRPr sz="2000">
                <a:solidFill>
                  <a:schemeClr val="tx2"/>
                </a:solidFill>
              </a:defRPr>
            </a:lvl1pPr>
          </a:lstStyle>
          <a:p>
            <a:pPr lvl="0"/>
            <a:r>
              <a:rPr lang="fr-FR" dirty="0" smtClean="0"/>
              <a:t>TITRE</a:t>
            </a:r>
            <a:endParaRPr lang="fr-FR" dirty="0"/>
          </a:p>
        </p:txBody>
      </p:sp>
      <p:sp>
        <p:nvSpPr>
          <p:cNvPr id="8" name="Espace réservé du texte 8"/>
          <p:cNvSpPr>
            <a:spLocks noGrp="1" noChangeAspect="1"/>
          </p:cNvSpPr>
          <p:nvPr>
            <p:ph type="body" sz="quarter" idx="13" hasCustomPrompt="1"/>
          </p:nvPr>
        </p:nvSpPr>
        <p:spPr>
          <a:xfrm>
            <a:off x="5291897" y="513268"/>
            <a:ext cx="360000" cy="360000"/>
          </a:xfrm>
          <a:prstGeom prst="ellipse">
            <a:avLst/>
          </a:prstGeom>
          <a:solidFill>
            <a:schemeClr val="accent6"/>
          </a:solidFill>
        </p:spPr>
        <p:txBody>
          <a:bodyPr anchor="ctr"/>
          <a:lstStyle>
            <a:lvl1pPr algn="ctr">
              <a:defRPr sz="1700"/>
            </a:lvl1pPr>
            <a:lvl2pPr>
              <a:defRPr sz="1700"/>
            </a:lvl2pPr>
            <a:lvl3pPr>
              <a:defRPr sz="1700"/>
            </a:lvl3pPr>
            <a:lvl4pPr>
              <a:defRPr sz="1700"/>
            </a:lvl4pPr>
            <a:lvl5pPr>
              <a:defRPr sz="1700"/>
            </a:lvl5pPr>
          </a:lstStyle>
          <a:p>
            <a:pPr lvl="0"/>
            <a:r>
              <a:rPr lang="fr-FR" dirty="0" smtClean="0"/>
              <a:t>X</a:t>
            </a:r>
            <a:endParaRPr lang="fr-FR" dirty="0"/>
          </a:p>
        </p:txBody>
      </p:sp>
    </p:spTree>
    <p:extLst>
      <p:ext uri="{BB962C8B-B14F-4D97-AF65-F5344CB8AC3E}">
        <p14:creationId xmlns:p14="http://schemas.microsoft.com/office/powerpoint/2010/main" val="3756525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éponse avec chiffre-clé">
    <p:spTree>
      <p:nvGrpSpPr>
        <p:cNvPr id="1" name=""/>
        <p:cNvGrpSpPr/>
        <p:nvPr/>
      </p:nvGrpSpPr>
      <p:grpSpPr>
        <a:xfrm>
          <a:off x="0" y="0"/>
          <a:ext cx="0" cy="0"/>
          <a:chOff x="0" y="0"/>
          <a:chExt cx="0" cy="0"/>
        </a:xfrm>
      </p:grpSpPr>
      <p:sp>
        <p:nvSpPr>
          <p:cNvPr id="2" name="Titre 1"/>
          <p:cNvSpPr>
            <a:spLocks noGrp="1"/>
          </p:cNvSpPr>
          <p:nvPr>
            <p:ph type="title"/>
          </p:nvPr>
        </p:nvSpPr>
        <p:spPr>
          <a:xfrm>
            <a:off x="503237" y="180057"/>
            <a:ext cx="3060000" cy="666423"/>
          </a:xfrm>
        </p:spPr>
        <p:txBody>
          <a:bodyPr/>
          <a:lstStyle/>
          <a:p>
            <a:r>
              <a:rPr lang="fr-FR" dirty="0" smtClean="0"/>
              <a:t>Modifiez le style du titre</a:t>
            </a:r>
            <a:endParaRPr lang="fr-FR" dirty="0"/>
          </a:p>
        </p:txBody>
      </p:sp>
      <p:sp>
        <p:nvSpPr>
          <p:cNvPr id="5" name="Espace réservé du texte 4"/>
          <p:cNvSpPr>
            <a:spLocks noGrp="1"/>
          </p:cNvSpPr>
          <p:nvPr>
            <p:ph type="body" sz="quarter" idx="10"/>
          </p:nvPr>
        </p:nvSpPr>
        <p:spPr>
          <a:xfrm>
            <a:off x="503238" y="1044575"/>
            <a:ext cx="3060700" cy="36718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u texte 6"/>
          <p:cNvSpPr>
            <a:spLocks noGrp="1"/>
          </p:cNvSpPr>
          <p:nvPr>
            <p:ph type="body" sz="quarter" idx="11"/>
          </p:nvPr>
        </p:nvSpPr>
        <p:spPr>
          <a:xfrm>
            <a:off x="4103725" y="1044575"/>
            <a:ext cx="4500525" cy="3671888"/>
          </a:xfrm>
        </p:spPr>
        <p:txBody>
          <a:bodyPr/>
          <a:lstStyle>
            <a:lvl1pPr>
              <a:spcBef>
                <a:spcPts val="600"/>
              </a:spcBef>
              <a:defRPr sz="1400" cap="none"/>
            </a:lvl1pPr>
            <a:lvl2pPr>
              <a:defRPr sz="1400" b="1" cap="none">
                <a:solidFill>
                  <a:schemeClr val="tx2"/>
                </a:solidFill>
              </a:defRPr>
            </a:lvl2pPr>
            <a:lvl3pPr marL="180000" indent="-180000">
              <a:spcBef>
                <a:spcPts val="600"/>
              </a:spcBef>
              <a:buClr>
                <a:schemeClr val="tx2"/>
              </a:buClr>
              <a:buSzPct val="80000"/>
              <a:buFont typeface="Wingdings" panose="05000000000000000000" pitchFamily="2" charset="2"/>
              <a:buChar char=""/>
              <a:defRPr sz="1400" cap="none"/>
            </a:lvl3pPr>
            <a:lvl4pPr>
              <a:defRPr sz="1400" cap="none"/>
            </a:lvl4pPr>
            <a:lvl5pPr>
              <a:defRPr sz="1400" cap="none"/>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 name="Espace réservé du texte 5"/>
          <p:cNvSpPr>
            <a:spLocks noGrp="1"/>
          </p:cNvSpPr>
          <p:nvPr>
            <p:ph type="body" sz="quarter" idx="12" hasCustomPrompt="1"/>
          </p:nvPr>
        </p:nvSpPr>
        <p:spPr>
          <a:xfrm>
            <a:off x="4103725" y="378168"/>
            <a:ext cx="4392575" cy="468312"/>
          </a:xfrm>
        </p:spPr>
        <p:txBody>
          <a:bodyPr anchor="b"/>
          <a:lstStyle>
            <a:lvl1pPr>
              <a:tabLst>
                <a:tab pos="1611313" algn="l"/>
              </a:tabLst>
              <a:defRPr sz="2000">
                <a:solidFill>
                  <a:schemeClr val="tx2"/>
                </a:solidFill>
              </a:defRPr>
            </a:lvl1pPr>
          </a:lstStyle>
          <a:p>
            <a:pPr lvl="0"/>
            <a:r>
              <a:rPr lang="fr-FR" dirty="0" smtClean="0"/>
              <a:t>TITRE</a:t>
            </a:r>
            <a:endParaRPr lang="fr-FR" dirty="0"/>
          </a:p>
        </p:txBody>
      </p:sp>
      <p:sp>
        <p:nvSpPr>
          <p:cNvPr id="8" name="Espace réservé du texte 8"/>
          <p:cNvSpPr>
            <a:spLocks noGrp="1" noChangeAspect="1"/>
          </p:cNvSpPr>
          <p:nvPr>
            <p:ph type="body" sz="quarter" idx="13" hasCustomPrompt="1"/>
          </p:nvPr>
        </p:nvSpPr>
        <p:spPr>
          <a:xfrm>
            <a:off x="5291897" y="513268"/>
            <a:ext cx="360000" cy="360000"/>
          </a:xfrm>
          <a:prstGeom prst="ellipse">
            <a:avLst/>
          </a:prstGeom>
          <a:solidFill>
            <a:schemeClr val="accent6"/>
          </a:solidFill>
        </p:spPr>
        <p:txBody>
          <a:bodyPr anchor="ctr"/>
          <a:lstStyle>
            <a:lvl1pPr algn="ctr">
              <a:defRPr sz="1700"/>
            </a:lvl1pPr>
            <a:lvl2pPr>
              <a:defRPr sz="1700"/>
            </a:lvl2pPr>
            <a:lvl3pPr>
              <a:defRPr sz="1700"/>
            </a:lvl3pPr>
            <a:lvl4pPr>
              <a:defRPr sz="1700"/>
            </a:lvl4pPr>
            <a:lvl5pPr>
              <a:defRPr sz="1700"/>
            </a:lvl5pPr>
          </a:lstStyle>
          <a:p>
            <a:pPr lvl="0"/>
            <a:r>
              <a:rPr lang="fr-FR" dirty="0" smtClean="0"/>
              <a:t>X</a:t>
            </a:r>
            <a:endParaRPr lang="fr-FR" dirty="0"/>
          </a:p>
        </p:txBody>
      </p:sp>
      <p:sp>
        <p:nvSpPr>
          <p:cNvPr id="9" name="Espace réservé du texte 3"/>
          <p:cNvSpPr>
            <a:spLocks noGrp="1"/>
          </p:cNvSpPr>
          <p:nvPr>
            <p:ph type="body" sz="quarter" idx="14"/>
          </p:nvPr>
        </p:nvSpPr>
        <p:spPr>
          <a:xfrm>
            <a:off x="6515993" y="3109799"/>
            <a:ext cx="2088232" cy="1354387"/>
          </a:xfrm>
          <a:solidFill>
            <a:srgbClr val="FEEBE2"/>
          </a:solidFill>
        </p:spPr>
        <p:txBody>
          <a:bodyPr wrap="square" lIns="108000" tIns="108000" rIns="36000" bIns="72000">
            <a:spAutoFit/>
          </a:bodyPr>
          <a:lstStyle>
            <a:lvl1pPr>
              <a:lnSpc>
                <a:spcPct val="90000"/>
              </a:lnSpc>
              <a:spcAft>
                <a:spcPts val="600"/>
              </a:spcAft>
              <a:defRPr sz="1200" b="1" cap="all"/>
            </a:lvl1pPr>
            <a:lvl2pPr>
              <a:lnSpc>
                <a:spcPct val="80000"/>
              </a:lnSpc>
              <a:defRPr sz="2400" b="1" cap="all">
                <a:solidFill>
                  <a:schemeClr val="tx2"/>
                </a:solidFill>
              </a:defRPr>
            </a:lvl2pPr>
            <a:lvl3pPr>
              <a:lnSpc>
                <a:spcPct val="80000"/>
              </a:lnSpc>
              <a:defRPr sz="1200" cap="all">
                <a:solidFill>
                  <a:schemeClr val="tx2"/>
                </a:solidFill>
              </a:defRPr>
            </a:lvl3pPr>
            <a:lvl4pPr>
              <a:lnSpc>
                <a:spcPct val="90000"/>
              </a:lnSpc>
              <a:defRPr sz="1500" cap="all"/>
            </a:lvl4pPr>
            <a:lvl5pPr>
              <a:lnSpc>
                <a:spcPct val="90000"/>
              </a:lnSpc>
              <a:defRPr sz="1500" cap="all"/>
            </a:lvl5pPr>
          </a:lstStyle>
          <a:p>
            <a:pPr lvl="0"/>
            <a:r>
              <a:rPr lang="fr-FR" dirty="0" smtClean="0"/>
              <a:t>Modifiez les styles du texte du masque</a:t>
            </a:r>
          </a:p>
          <a:p>
            <a:pPr lvl="1"/>
            <a:r>
              <a:rPr lang="fr-FR" dirty="0" smtClean="0"/>
              <a:t>Deuxième niveau</a:t>
            </a:r>
          </a:p>
          <a:p>
            <a:pPr lvl="2"/>
            <a:r>
              <a:rPr lang="fr-FR" dirty="0" smtClean="0"/>
              <a:t>Troisième niveau</a:t>
            </a:r>
            <a:endParaRPr lang="fr-FR" dirty="0"/>
          </a:p>
        </p:txBody>
      </p:sp>
    </p:spTree>
    <p:extLst>
      <p:ext uri="{BB962C8B-B14F-4D97-AF65-F5344CB8AC3E}">
        <p14:creationId xmlns:p14="http://schemas.microsoft.com/office/powerpoint/2010/main" val="15687614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Chapitre">
    <p:bg>
      <p:bgPr>
        <a:solidFill>
          <a:schemeClr val="accent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169769" y="2088268"/>
            <a:ext cx="6660000" cy="2268253"/>
          </a:xfrm>
        </p:spPr>
        <p:txBody>
          <a:bodyPr anchor="t">
            <a:noAutofit/>
          </a:bodyPr>
          <a:lstStyle>
            <a:lvl1pPr algn="ctr">
              <a:lnSpc>
                <a:spcPct val="100000"/>
              </a:lnSpc>
              <a:defRPr sz="4600" b="1" cap="all" baseline="0">
                <a:solidFill>
                  <a:schemeClr val="bg1"/>
                </a:solidFill>
              </a:defRPr>
            </a:lvl1pPr>
          </a:lstStyle>
          <a:p>
            <a:r>
              <a:rPr lang="fr-FR" dirty="0" smtClean="0"/>
              <a:t>Modifiez le style du titre</a:t>
            </a:r>
            <a:endParaRPr lang="fr-FR" dirty="0"/>
          </a:p>
        </p:txBody>
      </p:sp>
      <p:sp>
        <p:nvSpPr>
          <p:cNvPr id="3" name="Espace réservé du texte 2"/>
          <p:cNvSpPr>
            <a:spLocks noGrp="1"/>
          </p:cNvSpPr>
          <p:nvPr>
            <p:ph type="body" idx="1" hasCustomPrompt="1"/>
          </p:nvPr>
        </p:nvSpPr>
        <p:spPr>
          <a:xfrm>
            <a:off x="4179006" y="1044153"/>
            <a:ext cx="632152" cy="1191095"/>
          </a:xfrm>
        </p:spPr>
        <p:txBody>
          <a:bodyPr wrap="none" anchor="ctr">
            <a:spAutoFit/>
          </a:bodyPr>
          <a:lstStyle>
            <a:lvl1pPr marL="0" indent="0" algn="ctr">
              <a:buNone/>
              <a:defRPr sz="8600" b="1">
                <a:solidFill>
                  <a:schemeClr val="bg1"/>
                </a:solidFill>
              </a:defRPr>
            </a:lvl1pPr>
            <a:lvl2pPr marL="270034" indent="0">
              <a:buNone/>
              <a:defRPr sz="1181">
                <a:solidFill>
                  <a:schemeClr val="tx1">
                    <a:tint val="75000"/>
                  </a:schemeClr>
                </a:solidFill>
              </a:defRPr>
            </a:lvl2pPr>
            <a:lvl3pPr marL="540068" indent="0">
              <a:buNone/>
              <a:defRPr sz="1063">
                <a:solidFill>
                  <a:schemeClr val="tx1">
                    <a:tint val="75000"/>
                  </a:schemeClr>
                </a:solidFill>
              </a:defRPr>
            </a:lvl3pPr>
            <a:lvl4pPr marL="810101" indent="0">
              <a:buNone/>
              <a:defRPr sz="945">
                <a:solidFill>
                  <a:schemeClr val="tx1">
                    <a:tint val="75000"/>
                  </a:schemeClr>
                </a:solidFill>
              </a:defRPr>
            </a:lvl4pPr>
            <a:lvl5pPr marL="1080135" indent="0">
              <a:buNone/>
              <a:defRPr sz="945">
                <a:solidFill>
                  <a:schemeClr val="tx1">
                    <a:tint val="75000"/>
                  </a:schemeClr>
                </a:solidFill>
              </a:defRPr>
            </a:lvl5pPr>
            <a:lvl6pPr marL="1350169" indent="0">
              <a:buNone/>
              <a:defRPr sz="945">
                <a:solidFill>
                  <a:schemeClr val="tx1">
                    <a:tint val="75000"/>
                  </a:schemeClr>
                </a:solidFill>
              </a:defRPr>
            </a:lvl6pPr>
            <a:lvl7pPr marL="1620203" indent="0">
              <a:buNone/>
              <a:defRPr sz="945">
                <a:solidFill>
                  <a:schemeClr val="tx1">
                    <a:tint val="75000"/>
                  </a:schemeClr>
                </a:solidFill>
              </a:defRPr>
            </a:lvl7pPr>
            <a:lvl8pPr marL="1890236" indent="0">
              <a:buNone/>
              <a:defRPr sz="945">
                <a:solidFill>
                  <a:schemeClr val="tx1">
                    <a:tint val="75000"/>
                  </a:schemeClr>
                </a:solidFill>
              </a:defRPr>
            </a:lvl8pPr>
            <a:lvl9pPr marL="2160270" indent="0">
              <a:buNone/>
              <a:defRPr sz="945">
                <a:solidFill>
                  <a:schemeClr val="tx1">
                    <a:tint val="75000"/>
                  </a:schemeClr>
                </a:solidFill>
              </a:defRPr>
            </a:lvl9pPr>
          </a:lstStyle>
          <a:p>
            <a:pPr lvl="0"/>
            <a:r>
              <a:rPr lang="fr-FR" dirty="0" smtClean="0"/>
              <a:t>0</a:t>
            </a:r>
          </a:p>
        </p:txBody>
      </p:sp>
    </p:spTree>
    <p:extLst>
      <p:ext uri="{BB962C8B-B14F-4D97-AF65-F5344CB8AC3E}">
        <p14:creationId xmlns:p14="http://schemas.microsoft.com/office/powerpoint/2010/main" val="16840838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esti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5" name="Espace réservé du texte 4"/>
          <p:cNvSpPr>
            <a:spLocks noGrp="1"/>
          </p:cNvSpPr>
          <p:nvPr>
            <p:ph type="body" sz="quarter" idx="10"/>
          </p:nvPr>
        </p:nvSpPr>
        <p:spPr>
          <a:xfrm>
            <a:off x="503238" y="1044575"/>
            <a:ext cx="3060700" cy="3671888"/>
          </a:xfrm>
        </p:spPr>
        <p:txBody>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7" name="Espace réservé du texte 6"/>
          <p:cNvSpPr>
            <a:spLocks noGrp="1"/>
          </p:cNvSpPr>
          <p:nvPr>
            <p:ph type="body" sz="quarter" idx="11"/>
          </p:nvPr>
        </p:nvSpPr>
        <p:spPr>
          <a:xfrm>
            <a:off x="4859338" y="1044575"/>
            <a:ext cx="3636962" cy="3671888"/>
          </a:xfrm>
        </p:spPr>
        <p:txBody>
          <a:bodyPr/>
          <a:lstStyle>
            <a:lvl1pPr>
              <a:spcBef>
                <a:spcPts val="4000"/>
              </a:spcBef>
              <a:defRPr sz="1500" cap="none"/>
            </a:lvl1pPr>
            <a:lvl2pPr>
              <a:defRPr sz="1500" cap="none"/>
            </a:lvl2pPr>
            <a:lvl3pPr>
              <a:defRPr sz="1500" cap="none"/>
            </a:lvl3pPr>
            <a:lvl4pPr>
              <a:defRPr sz="1500" cap="none"/>
            </a:lvl4pPr>
            <a:lvl5pPr>
              <a:defRPr sz="1500" cap="none"/>
            </a:lvl5pPr>
          </a:lstStyle>
          <a:p>
            <a:pPr lvl="0"/>
            <a:r>
              <a:rPr lang="fr-FR" dirty="0" smtClean="0"/>
              <a:t>Modifiez les styles du texte du masque</a:t>
            </a:r>
            <a:endParaRPr lang="fr-FR" dirty="0"/>
          </a:p>
        </p:txBody>
      </p:sp>
      <p:sp>
        <p:nvSpPr>
          <p:cNvPr id="9" name="Espace réservé du texte 8"/>
          <p:cNvSpPr>
            <a:spLocks noGrp="1" noChangeAspect="1"/>
          </p:cNvSpPr>
          <p:nvPr>
            <p:ph type="body" sz="quarter" idx="12" hasCustomPrompt="1"/>
          </p:nvPr>
        </p:nvSpPr>
        <p:spPr>
          <a:xfrm>
            <a:off x="4319769" y="1008189"/>
            <a:ext cx="360000" cy="360000"/>
          </a:xfrm>
          <a:prstGeom prst="ellipse">
            <a:avLst/>
          </a:prstGeom>
          <a:solidFill>
            <a:schemeClr val="accent6"/>
          </a:solidFill>
        </p:spPr>
        <p:txBody>
          <a:bodyPr anchor="ctr"/>
          <a:lstStyle>
            <a:lvl1pPr algn="ctr">
              <a:defRPr sz="1700"/>
            </a:lvl1pPr>
            <a:lvl2pPr>
              <a:defRPr sz="1700"/>
            </a:lvl2pPr>
            <a:lvl3pPr>
              <a:defRPr sz="1700"/>
            </a:lvl3pPr>
            <a:lvl4pPr>
              <a:defRPr sz="1700"/>
            </a:lvl4pPr>
            <a:lvl5pPr>
              <a:defRPr sz="1700"/>
            </a:lvl5pPr>
          </a:lstStyle>
          <a:p>
            <a:pPr lvl="0"/>
            <a:r>
              <a:rPr lang="fr-FR" dirty="0" smtClean="0"/>
              <a:t>X</a:t>
            </a:r>
            <a:endParaRPr lang="fr-FR" dirty="0"/>
          </a:p>
        </p:txBody>
      </p:sp>
      <p:sp>
        <p:nvSpPr>
          <p:cNvPr id="10" name="Espace réservé du texte 8"/>
          <p:cNvSpPr>
            <a:spLocks noGrp="1" noChangeAspect="1"/>
          </p:cNvSpPr>
          <p:nvPr>
            <p:ph type="body" sz="quarter" idx="13" hasCustomPrompt="1"/>
          </p:nvPr>
        </p:nvSpPr>
        <p:spPr>
          <a:xfrm>
            <a:off x="4318975" y="1944253"/>
            <a:ext cx="360000" cy="360000"/>
          </a:xfrm>
          <a:prstGeom prst="ellipse">
            <a:avLst/>
          </a:prstGeom>
          <a:solidFill>
            <a:schemeClr val="accent6"/>
          </a:solidFill>
        </p:spPr>
        <p:txBody>
          <a:bodyPr anchor="ctr"/>
          <a:lstStyle>
            <a:lvl1pPr algn="ctr">
              <a:defRPr sz="1700"/>
            </a:lvl1pPr>
            <a:lvl2pPr>
              <a:defRPr sz="1700"/>
            </a:lvl2pPr>
            <a:lvl3pPr>
              <a:defRPr sz="1700"/>
            </a:lvl3pPr>
            <a:lvl4pPr>
              <a:defRPr sz="1700"/>
            </a:lvl4pPr>
            <a:lvl5pPr>
              <a:defRPr sz="1700"/>
            </a:lvl5pPr>
          </a:lstStyle>
          <a:p>
            <a:pPr lvl="0"/>
            <a:r>
              <a:rPr lang="fr-FR" dirty="0" smtClean="0"/>
              <a:t>X</a:t>
            </a:r>
            <a:endParaRPr lang="fr-FR" dirty="0"/>
          </a:p>
        </p:txBody>
      </p:sp>
      <p:sp>
        <p:nvSpPr>
          <p:cNvPr id="11" name="Espace réservé du texte 8"/>
          <p:cNvSpPr>
            <a:spLocks noGrp="1" noChangeAspect="1"/>
          </p:cNvSpPr>
          <p:nvPr>
            <p:ph type="body" sz="quarter" idx="14" hasCustomPrompt="1"/>
          </p:nvPr>
        </p:nvSpPr>
        <p:spPr>
          <a:xfrm>
            <a:off x="4318975" y="3060377"/>
            <a:ext cx="360000" cy="360000"/>
          </a:xfrm>
          <a:prstGeom prst="ellipse">
            <a:avLst/>
          </a:prstGeom>
          <a:solidFill>
            <a:schemeClr val="accent6"/>
          </a:solidFill>
        </p:spPr>
        <p:txBody>
          <a:bodyPr anchor="ctr"/>
          <a:lstStyle>
            <a:lvl1pPr algn="ctr">
              <a:defRPr sz="1700"/>
            </a:lvl1pPr>
            <a:lvl2pPr>
              <a:defRPr sz="1700"/>
            </a:lvl2pPr>
            <a:lvl3pPr>
              <a:defRPr sz="1700"/>
            </a:lvl3pPr>
            <a:lvl4pPr>
              <a:defRPr sz="1700"/>
            </a:lvl4pPr>
            <a:lvl5pPr>
              <a:defRPr sz="1700"/>
            </a:lvl5pPr>
          </a:lstStyle>
          <a:p>
            <a:pPr lvl="0"/>
            <a:r>
              <a:rPr lang="fr-FR" dirty="0" smtClean="0"/>
              <a:t>X</a:t>
            </a:r>
            <a:endParaRPr lang="fr-FR" dirty="0"/>
          </a:p>
        </p:txBody>
      </p:sp>
      <p:sp>
        <p:nvSpPr>
          <p:cNvPr id="12" name="Espace réservé du texte 8"/>
          <p:cNvSpPr>
            <a:spLocks noGrp="1" noChangeAspect="1"/>
          </p:cNvSpPr>
          <p:nvPr>
            <p:ph type="body" sz="quarter" idx="15" hasCustomPrompt="1"/>
          </p:nvPr>
        </p:nvSpPr>
        <p:spPr>
          <a:xfrm>
            <a:off x="4319769" y="3888469"/>
            <a:ext cx="360000" cy="360000"/>
          </a:xfrm>
          <a:prstGeom prst="ellipse">
            <a:avLst/>
          </a:prstGeom>
          <a:solidFill>
            <a:schemeClr val="accent6"/>
          </a:solidFill>
        </p:spPr>
        <p:txBody>
          <a:bodyPr anchor="ctr"/>
          <a:lstStyle>
            <a:lvl1pPr algn="ctr">
              <a:defRPr sz="1700"/>
            </a:lvl1pPr>
            <a:lvl2pPr>
              <a:defRPr sz="1700"/>
            </a:lvl2pPr>
            <a:lvl3pPr>
              <a:defRPr sz="1700"/>
            </a:lvl3pPr>
            <a:lvl4pPr>
              <a:defRPr sz="1700"/>
            </a:lvl4pPr>
            <a:lvl5pPr>
              <a:defRPr sz="1700"/>
            </a:lvl5pPr>
          </a:lstStyle>
          <a:p>
            <a:pPr lvl="0"/>
            <a:r>
              <a:rPr lang="fr-FR" dirty="0" smtClean="0"/>
              <a:t>X</a:t>
            </a:r>
            <a:endParaRPr lang="fr-FR" dirty="0"/>
          </a:p>
        </p:txBody>
      </p:sp>
    </p:spTree>
    <p:extLst>
      <p:ext uri="{BB962C8B-B14F-4D97-AF65-F5344CB8AC3E}">
        <p14:creationId xmlns:p14="http://schemas.microsoft.com/office/powerpoint/2010/main" val="1154143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éponse">
    <p:spTree>
      <p:nvGrpSpPr>
        <p:cNvPr id="1" name=""/>
        <p:cNvGrpSpPr/>
        <p:nvPr/>
      </p:nvGrpSpPr>
      <p:grpSpPr>
        <a:xfrm>
          <a:off x="0" y="0"/>
          <a:ext cx="0" cy="0"/>
          <a:chOff x="0" y="0"/>
          <a:chExt cx="0" cy="0"/>
        </a:xfrm>
      </p:grpSpPr>
      <p:sp>
        <p:nvSpPr>
          <p:cNvPr id="2" name="Titre 1"/>
          <p:cNvSpPr>
            <a:spLocks noGrp="1"/>
          </p:cNvSpPr>
          <p:nvPr>
            <p:ph type="title"/>
          </p:nvPr>
        </p:nvSpPr>
        <p:spPr>
          <a:xfrm>
            <a:off x="503237" y="180057"/>
            <a:ext cx="3060000" cy="666423"/>
          </a:xfrm>
        </p:spPr>
        <p:txBody>
          <a:bodyPr/>
          <a:lstStyle/>
          <a:p>
            <a:r>
              <a:rPr lang="fr-FR" dirty="0" smtClean="0"/>
              <a:t>Modifiez le style du titre</a:t>
            </a:r>
            <a:endParaRPr lang="fr-FR" dirty="0"/>
          </a:p>
        </p:txBody>
      </p:sp>
      <p:sp>
        <p:nvSpPr>
          <p:cNvPr id="5" name="Espace réservé du texte 4"/>
          <p:cNvSpPr>
            <a:spLocks noGrp="1"/>
          </p:cNvSpPr>
          <p:nvPr>
            <p:ph type="body" sz="quarter" idx="10"/>
          </p:nvPr>
        </p:nvSpPr>
        <p:spPr>
          <a:xfrm>
            <a:off x="503238" y="1044575"/>
            <a:ext cx="3060700" cy="36718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u texte 6"/>
          <p:cNvSpPr>
            <a:spLocks noGrp="1"/>
          </p:cNvSpPr>
          <p:nvPr>
            <p:ph type="body" sz="quarter" idx="11"/>
          </p:nvPr>
        </p:nvSpPr>
        <p:spPr>
          <a:xfrm>
            <a:off x="4103725" y="1044575"/>
            <a:ext cx="4500525" cy="3671888"/>
          </a:xfrm>
        </p:spPr>
        <p:txBody>
          <a:bodyPr/>
          <a:lstStyle>
            <a:lvl1pPr>
              <a:spcBef>
                <a:spcPts val="600"/>
              </a:spcBef>
              <a:defRPr sz="1400" cap="none"/>
            </a:lvl1pPr>
            <a:lvl2pPr>
              <a:defRPr sz="1400" b="1" cap="none">
                <a:solidFill>
                  <a:schemeClr val="tx2"/>
                </a:solidFill>
              </a:defRPr>
            </a:lvl2pPr>
            <a:lvl3pPr marL="180000" indent="-180000">
              <a:spcBef>
                <a:spcPts val="600"/>
              </a:spcBef>
              <a:buClr>
                <a:schemeClr val="tx2"/>
              </a:buClr>
              <a:buSzPct val="80000"/>
              <a:buFont typeface="Wingdings" panose="05000000000000000000" pitchFamily="2" charset="2"/>
              <a:buChar char=""/>
              <a:defRPr sz="1400" cap="none"/>
            </a:lvl3pPr>
            <a:lvl4pPr>
              <a:defRPr sz="1400" cap="none"/>
            </a:lvl4pPr>
            <a:lvl5pPr>
              <a:defRPr sz="1400" cap="none"/>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 name="Espace réservé du texte 5"/>
          <p:cNvSpPr>
            <a:spLocks noGrp="1"/>
          </p:cNvSpPr>
          <p:nvPr>
            <p:ph type="body" sz="quarter" idx="12" hasCustomPrompt="1"/>
          </p:nvPr>
        </p:nvSpPr>
        <p:spPr>
          <a:xfrm>
            <a:off x="4103725" y="378168"/>
            <a:ext cx="4392575" cy="468312"/>
          </a:xfrm>
        </p:spPr>
        <p:txBody>
          <a:bodyPr anchor="b"/>
          <a:lstStyle>
            <a:lvl1pPr>
              <a:tabLst>
                <a:tab pos="1611313" algn="l"/>
              </a:tabLst>
              <a:defRPr sz="2000">
                <a:solidFill>
                  <a:schemeClr val="tx2"/>
                </a:solidFill>
              </a:defRPr>
            </a:lvl1pPr>
          </a:lstStyle>
          <a:p>
            <a:pPr lvl="0"/>
            <a:r>
              <a:rPr lang="fr-FR" dirty="0" smtClean="0"/>
              <a:t>TITRE</a:t>
            </a:r>
            <a:endParaRPr lang="fr-FR" dirty="0"/>
          </a:p>
        </p:txBody>
      </p:sp>
      <p:sp>
        <p:nvSpPr>
          <p:cNvPr id="8" name="Espace réservé du texte 8"/>
          <p:cNvSpPr>
            <a:spLocks noGrp="1" noChangeAspect="1"/>
          </p:cNvSpPr>
          <p:nvPr>
            <p:ph type="body" sz="quarter" idx="13" hasCustomPrompt="1"/>
          </p:nvPr>
        </p:nvSpPr>
        <p:spPr>
          <a:xfrm>
            <a:off x="5291897" y="513268"/>
            <a:ext cx="360000" cy="360000"/>
          </a:xfrm>
          <a:prstGeom prst="ellipse">
            <a:avLst/>
          </a:prstGeom>
          <a:solidFill>
            <a:schemeClr val="accent6"/>
          </a:solidFill>
        </p:spPr>
        <p:txBody>
          <a:bodyPr anchor="ctr"/>
          <a:lstStyle>
            <a:lvl1pPr algn="ctr">
              <a:defRPr sz="1700"/>
            </a:lvl1pPr>
            <a:lvl2pPr>
              <a:defRPr sz="1700"/>
            </a:lvl2pPr>
            <a:lvl3pPr>
              <a:defRPr sz="1700"/>
            </a:lvl3pPr>
            <a:lvl4pPr>
              <a:defRPr sz="1700"/>
            </a:lvl4pPr>
            <a:lvl5pPr>
              <a:defRPr sz="1700"/>
            </a:lvl5pPr>
          </a:lstStyle>
          <a:p>
            <a:pPr lvl="0"/>
            <a:r>
              <a:rPr lang="fr-FR" dirty="0" smtClean="0"/>
              <a:t>X</a:t>
            </a:r>
            <a:endParaRPr lang="fr-FR" dirty="0"/>
          </a:p>
        </p:txBody>
      </p:sp>
    </p:spTree>
    <p:extLst>
      <p:ext uri="{BB962C8B-B14F-4D97-AF65-F5344CB8AC3E}">
        <p14:creationId xmlns:p14="http://schemas.microsoft.com/office/powerpoint/2010/main" val="749852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éponse avec chiffre-clé">
    <p:spTree>
      <p:nvGrpSpPr>
        <p:cNvPr id="1" name=""/>
        <p:cNvGrpSpPr/>
        <p:nvPr/>
      </p:nvGrpSpPr>
      <p:grpSpPr>
        <a:xfrm>
          <a:off x="0" y="0"/>
          <a:ext cx="0" cy="0"/>
          <a:chOff x="0" y="0"/>
          <a:chExt cx="0" cy="0"/>
        </a:xfrm>
      </p:grpSpPr>
      <p:sp>
        <p:nvSpPr>
          <p:cNvPr id="2" name="Titre 1"/>
          <p:cNvSpPr>
            <a:spLocks noGrp="1"/>
          </p:cNvSpPr>
          <p:nvPr>
            <p:ph type="title"/>
          </p:nvPr>
        </p:nvSpPr>
        <p:spPr>
          <a:xfrm>
            <a:off x="503237" y="180057"/>
            <a:ext cx="3060000" cy="666423"/>
          </a:xfrm>
        </p:spPr>
        <p:txBody>
          <a:bodyPr/>
          <a:lstStyle/>
          <a:p>
            <a:r>
              <a:rPr lang="fr-FR" dirty="0" smtClean="0"/>
              <a:t>Modifiez le style du titre</a:t>
            </a:r>
            <a:endParaRPr lang="fr-FR" dirty="0"/>
          </a:p>
        </p:txBody>
      </p:sp>
      <p:sp>
        <p:nvSpPr>
          <p:cNvPr id="5" name="Espace réservé du texte 4"/>
          <p:cNvSpPr>
            <a:spLocks noGrp="1"/>
          </p:cNvSpPr>
          <p:nvPr>
            <p:ph type="body" sz="quarter" idx="10"/>
          </p:nvPr>
        </p:nvSpPr>
        <p:spPr>
          <a:xfrm>
            <a:off x="503238" y="1044575"/>
            <a:ext cx="3060700" cy="36718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u texte 6"/>
          <p:cNvSpPr>
            <a:spLocks noGrp="1"/>
          </p:cNvSpPr>
          <p:nvPr>
            <p:ph type="body" sz="quarter" idx="11"/>
          </p:nvPr>
        </p:nvSpPr>
        <p:spPr>
          <a:xfrm>
            <a:off x="4103725" y="1044575"/>
            <a:ext cx="4500525" cy="3671888"/>
          </a:xfrm>
        </p:spPr>
        <p:txBody>
          <a:bodyPr/>
          <a:lstStyle>
            <a:lvl1pPr>
              <a:spcBef>
                <a:spcPts val="600"/>
              </a:spcBef>
              <a:defRPr sz="1400" cap="none"/>
            </a:lvl1pPr>
            <a:lvl2pPr>
              <a:defRPr sz="1400" b="1" cap="none">
                <a:solidFill>
                  <a:schemeClr val="tx2"/>
                </a:solidFill>
              </a:defRPr>
            </a:lvl2pPr>
            <a:lvl3pPr marL="180000" indent="-180000">
              <a:spcBef>
                <a:spcPts val="600"/>
              </a:spcBef>
              <a:buClr>
                <a:schemeClr val="tx2"/>
              </a:buClr>
              <a:buSzPct val="80000"/>
              <a:buFont typeface="Wingdings" panose="05000000000000000000" pitchFamily="2" charset="2"/>
              <a:buChar char=""/>
              <a:defRPr sz="1400" cap="none"/>
            </a:lvl3pPr>
            <a:lvl4pPr>
              <a:defRPr sz="1400" cap="none"/>
            </a:lvl4pPr>
            <a:lvl5pPr>
              <a:defRPr sz="1400" cap="none"/>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 name="Espace réservé du texte 5"/>
          <p:cNvSpPr>
            <a:spLocks noGrp="1"/>
          </p:cNvSpPr>
          <p:nvPr>
            <p:ph type="body" sz="quarter" idx="12" hasCustomPrompt="1"/>
          </p:nvPr>
        </p:nvSpPr>
        <p:spPr>
          <a:xfrm>
            <a:off x="4103725" y="378168"/>
            <a:ext cx="4392575" cy="468312"/>
          </a:xfrm>
        </p:spPr>
        <p:txBody>
          <a:bodyPr anchor="b"/>
          <a:lstStyle>
            <a:lvl1pPr>
              <a:tabLst>
                <a:tab pos="1611313" algn="l"/>
              </a:tabLst>
              <a:defRPr sz="2000">
                <a:solidFill>
                  <a:schemeClr val="tx2"/>
                </a:solidFill>
              </a:defRPr>
            </a:lvl1pPr>
          </a:lstStyle>
          <a:p>
            <a:pPr lvl="0"/>
            <a:r>
              <a:rPr lang="fr-FR" dirty="0" smtClean="0"/>
              <a:t>TITRE</a:t>
            </a:r>
            <a:endParaRPr lang="fr-FR" dirty="0"/>
          </a:p>
        </p:txBody>
      </p:sp>
      <p:sp>
        <p:nvSpPr>
          <p:cNvPr id="8" name="Espace réservé du texte 8"/>
          <p:cNvSpPr>
            <a:spLocks noGrp="1" noChangeAspect="1"/>
          </p:cNvSpPr>
          <p:nvPr>
            <p:ph type="body" sz="quarter" idx="13" hasCustomPrompt="1"/>
          </p:nvPr>
        </p:nvSpPr>
        <p:spPr>
          <a:xfrm>
            <a:off x="5291897" y="513268"/>
            <a:ext cx="360000" cy="360000"/>
          </a:xfrm>
          <a:prstGeom prst="ellipse">
            <a:avLst/>
          </a:prstGeom>
          <a:solidFill>
            <a:schemeClr val="accent6"/>
          </a:solidFill>
        </p:spPr>
        <p:txBody>
          <a:bodyPr anchor="ctr"/>
          <a:lstStyle>
            <a:lvl1pPr algn="ctr">
              <a:defRPr sz="1700"/>
            </a:lvl1pPr>
            <a:lvl2pPr>
              <a:defRPr sz="1700"/>
            </a:lvl2pPr>
            <a:lvl3pPr>
              <a:defRPr sz="1700"/>
            </a:lvl3pPr>
            <a:lvl4pPr>
              <a:defRPr sz="1700"/>
            </a:lvl4pPr>
            <a:lvl5pPr>
              <a:defRPr sz="1700"/>
            </a:lvl5pPr>
          </a:lstStyle>
          <a:p>
            <a:pPr lvl="0"/>
            <a:r>
              <a:rPr lang="fr-FR" dirty="0" smtClean="0"/>
              <a:t>X</a:t>
            </a:r>
            <a:endParaRPr lang="fr-FR" dirty="0"/>
          </a:p>
        </p:txBody>
      </p:sp>
      <p:sp>
        <p:nvSpPr>
          <p:cNvPr id="9" name="Espace réservé du texte 3"/>
          <p:cNvSpPr>
            <a:spLocks noGrp="1"/>
          </p:cNvSpPr>
          <p:nvPr>
            <p:ph type="body" sz="quarter" idx="14"/>
          </p:nvPr>
        </p:nvSpPr>
        <p:spPr>
          <a:xfrm>
            <a:off x="6515993" y="3109799"/>
            <a:ext cx="2088232" cy="1354387"/>
          </a:xfrm>
          <a:solidFill>
            <a:schemeClr val="accent1">
              <a:lumMod val="20000"/>
              <a:lumOff val="80000"/>
            </a:schemeClr>
          </a:solidFill>
        </p:spPr>
        <p:txBody>
          <a:bodyPr wrap="square" lIns="108000" tIns="108000" rIns="36000" bIns="72000">
            <a:spAutoFit/>
          </a:bodyPr>
          <a:lstStyle>
            <a:lvl1pPr>
              <a:lnSpc>
                <a:spcPct val="90000"/>
              </a:lnSpc>
              <a:spcAft>
                <a:spcPts val="600"/>
              </a:spcAft>
              <a:defRPr sz="1200" b="1" cap="all"/>
            </a:lvl1pPr>
            <a:lvl2pPr>
              <a:lnSpc>
                <a:spcPct val="80000"/>
              </a:lnSpc>
              <a:defRPr sz="2400" b="1" cap="all">
                <a:solidFill>
                  <a:schemeClr val="tx2"/>
                </a:solidFill>
              </a:defRPr>
            </a:lvl2pPr>
            <a:lvl3pPr>
              <a:lnSpc>
                <a:spcPct val="80000"/>
              </a:lnSpc>
              <a:defRPr sz="1200" cap="all">
                <a:solidFill>
                  <a:schemeClr val="tx2"/>
                </a:solidFill>
              </a:defRPr>
            </a:lvl3pPr>
            <a:lvl4pPr>
              <a:lnSpc>
                <a:spcPct val="90000"/>
              </a:lnSpc>
              <a:defRPr sz="1500" cap="all"/>
            </a:lvl4pPr>
            <a:lvl5pPr>
              <a:lnSpc>
                <a:spcPct val="90000"/>
              </a:lnSpc>
              <a:defRPr sz="1500" cap="all"/>
            </a:lvl5pPr>
          </a:lstStyle>
          <a:p>
            <a:pPr lvl="0"/>
            <a:r>
              <a:rPr lang="fr-FR" dirty="0" smtClean="0"/>
              <a:t>Modifiez les styles du texte du masque</a:t>
            </a:r>
          </a:p>
          <a:p>
            <a:pPr lvl="1"/>
            <a:r>
              <a:rPr lang="fr-FR" dirty="0" smtClean="0"/>
              <a:t>Deuxième niveau</a:t>
            </a:r>
          </a:p>
          <a:p>
            <a:pPr lvl="2"/>
            <a:r>
              <a:rPr lang="fr-FR" dirty="0" smtClean="0"/>
              <a:t>Troisième niveau</a:t>
            </a:r>
            <a:endParaRPr lang="fr-FR" dirty="0"/>
          </a:p>
        </p:txBody>
      </p:sp>
    </p:spTree>
    <p:extLst>
      <p:ext uri="{BB962C8B-B14F-4D97-AF65-F5344CB8AC3E}">
        <p14:creationId xmlns:p14="http://schemas.microsoft.com/office/powerpoint/2010/main" val="18677001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Clôture">
    <p:spTree>
      <p:nvGrpSpPr>
        <p:cNvPr id="1" name=""/>
        <p:cNvGrpSpPr/>
        <p:nvPr/>
      </p:nvGrpSpPr>
      <p:grpSpPr>
        <a:xfrm>
          <a:off x="0" y="0"/>
          <a:ext cx="0" cy="0"/>
          <a:chOff x="0" y="0"/>
          <a:chExt cx="0" cy="0"/>
        </a:xfrm>
      </p:grpSpPr>
      <p:sp>
        <p:nvSpPr>
          <p:cNvPr id="9" name="Rectangle 8"/>
          <p:cNvSpPr/>
          <p:nvPr userDrawn="1"/>
        </p:nvSpPr>
        <p:spPr>
          <a:xfrm>
            <a:off x="0" y="-2"/>
            <a:ext cx="8999538" cy="212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p:cNvPicPr>
            <a:picLocks noChangeAspect="1"/>
          </p:cNvPicPr>
          <p:nvPr userDrawn="1"/>
        </p:nvPicPr>
        <p:blipFill rotWithShape="1">
          <a:blip r:embed="rId2" cstate="print">
            <a:extLst>
              <a:ext uri="{28A0092B-C50C-407E-A947-70E740481C1C}">
                <a14:useLocalDpi xmlns:a14="http://schemas.microsoft.com/office/drawing/2010/main"/>
              </a:ext>
            </a:extLst>
          </a:blip>
          <a:srcRect l="18045" t="15863" r="19191" b="15128"/>
          <a:stretch/>
        </p:blipFill>
        <p:spPr>
          <a:xfrm>
            <a:off x="3689769" y="1412902"/>
            <a:ext cx="1620000" cy="2096471"/>
          </a:xfrm>
          <a:prstGeom prst="rect">
            <a:avLst/>
          </a:prstGeom>
        </p:spPr>
      </p:pic>
      <p:sp>
        <p:nvSpPr>
          <p:cNvPr id="4" name="Titre 3"/>
          <p:cNvSpPr>
            <a:spLocks noGrp="1"/>
          </p:cNvSpPr>
          <p:nvPr>
            <p:ph type="title" hasCustomPrompt="1"/>
          </p:nvPr>
        </p:nvSpPr>
        <p:spPr>
          <a:xfrm>
            <a:off x="503236" y="377730"/>
            <a:ext cx="7993063" cy="666423"/>
          </a:xfrm>
        </p:spPr>
        <p:txBody>
          <a:bodyPr anchor="ctr"/>
          <a:lstStyle>
            <a:lvl1pPr algn="ctr">
              <a:defRPr sz="4200" cap="none" baseline="0">
                <a:solidFill>
                  <a:schemeClr val="bg1"/>
                </a:solidFill>
              </a:defRPr>
            </a:lvl1pPr>
          </a:lstStyle>
          <a:p>
            <a:r>
              <a:rPr lang="fr-FR" dirty="0" smtClean="0"/>
              <a:t>Merci pour votre participation !</a:t>
            </a:r>
            <a:endParaRPr lang="fr-FR" dirty="0"/>
          </a:p>
        </p:txBody>
      </p:sp>
    </p:spTree>
    <p:extLst>
      <p:ext uri="{BB962C8B-B14F-4D97-AF65-F5344CB8AC3E}">
        <p14:creationId xmlns:p14="http://schemas.microsoft.com/office/powerpoint/2010/main" val="147880236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Ouverture alternative">
    <p:spTree>
      <p:nvGrpSpPr>
        <p:cNvPr id="1" name=""/>
        <p:cNvGrpSpPr/>
        <p:nvPr/>
      </p:nvGrpSpPr>
      <p:grpSpPr>
        <a:xfrm>
          <a:off x="0" y="0"/>
          <a:ext cx="0" cy="0"/>
          <a:chOff x="0" y="0"/>
          <a:chExt cx="0" cy="0"/>
        </a:xfrm>
      </p:grpSpPr>
      <p:sp>
        <p:nvSpPr>
          <p:cNvPr id="9" name="Rectangle 8"/>
          <p:cNvSpPr/>
          <p:nvPr userDrawn="1"/>
        </p:nvSpPr>
        <p:spPr>
          <a:xfrm>
            <a:off x="0" y="-1"/>
            <a:ext cx="8999538" cy="270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522423" y="3051668"/>
            <a:ext cx="6325927" cy="1395447"/>
          </a:xfrm>
        </p:spPr>
        <p:txBody>
          <a:bodyPr anchor="b">
            <a:noAutofit/>
          </a:bodyPr>
          <a:lstStyle>
            <a:lvl1pPr algn="l">
              <a:defRPr sz="4200" b="1" cap="all" baseline="0">
                <a:solidFill>
                  <a:schemeClr val="tx1"/>
                </a:solidFill>
              </a:defRPr>
            </a:lvl1pPr>
          </a:lstStyle>
          <a:p>
            <a:r>
              <a:rPr lang="fr-FR" dirty="0" smtClean="0"/>
              <a:t>Modifiez le style du titre</a:t>
            </a:r>
            <a:endParaRPr lang="fr-FR" dirty="0"/>
          </a:p>
        </p:txBody>
      </p:sp>
      <p:sp>
        <p:nvSpPr>
          <p:cNvPr id="3" name="Sous-titre 2"/>
          <p:cNvSpPr>
            <a:spLocks noGrp="1"/>
          </p:cNvSpPr>
          <p:nvPr>
            <p:ph type="subTitle" idx="1"/>
          </p:nvPr>
        </p:nvSpPr>
        <p:spPr>
          <a:xfrm>
            <a:off x="522423" y="4802390"/>
            <a:ext cx="6749654" cy="166199"/>
          </a:xfrm>
        </p:spPr>
        <p:txBody>
          <a:bodyPr anchor="b">
            <a:spAutoFit/>
          </a:bodyPr>
          <a:lstStyle>
            <a:lvl1pPr marL="0" indent="0" algn="l">
              <a:buNone/>
              <a:defRPr sz="1200" cap="all" baseline="0">
                <a:solidFill>
                  <a:schemeClr val="tx1"/>
                </a:solidFill>
              </a:defRPr>
            </a:lvl1pPr>
            <a:lvl2pPr marL="270034" indent="0" algn="ctr">
              <a:buNone/>
              <a:defRPr sz="1181"/>
            </a:lvl2pPr>
            <a:lvl3pPr marL="540068" indent="0" algn="ctr">
              <a:buNone/>
              <a:defRPr sz="1063"/>
            </a:lvl3pPr>
            <a:lvl4pPr marL="810101" indent="0" algn="ctr">
              <a:buNone/>
              <a:defRPr sz="945"/>
            </a:lvl4pPr>
            <a:lvl5pPr marL="1080135" indent="0" algn="ctr">
              <a:buNone/>
              <a:defRPr sz="945"/>
            </a:lvl5pPr>
            <a:lvl6pPr marL="1350169" indent="0" algn="ctr">
              <a:buNone/>
              <a:defRPr sz="945"/>
            </a:lvl6pPr>
            <a:lvl7pPr marL="1620203" indent="0" algn="ctr">
              <a:buNone/>
              <a:defRPr sz="945"/>
            </a:lvl7pPr>
            <a:lvl8pPr marL="1890236" indent="0" algn="ctr">
              <a:buNone/>
              <a:defRPr sz="945"/>
            </a:lvl8pPr>
            <a:lvl9pPr marL="2160270" indent="0" algn="ctr">
              <a:buNone/>
              <a:defRPr sz="945"/>
            </a:lvl9pPr>
          </a:lstStyle>
          <a:p>
            <a:r>
              <a:rPr lang="fr-FR" dirty="0" smtClean="0"/>
              <a:t>Modifiez le style des sous-titres du masque</a:t>
            </a:r>
            <a:endParaRPr lang="fr-FR" dirty="0"/>
          </a:p>
        </p:txBody>
      </p:sp>
      <p:pic>
        <p:nvPicPr>
          <p:cNvPr id="8" name="Imag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23544" t="18667" r="23544" b="18667"/>
          <a:stretch/>
        </p:blipFill>
        <p:spPr>
          <a:xfrm>
            <a:off x="7452097" y="1958029"/>
            <a:ext cx="1068510" cy="1620000"/>
          </a:xfrm>
          <a:prstGeom prst="rect">
            <a:avLst/>
          </a:prstGeom>
        </p:spPr>
      </p:pic>
      <p:sp>
        <p:nvSpPr>
          <p:cNvPr id="12" name="ZoneTexte 11"/>
          <p:cNvSpPr txBox="1"/>
          <p:nvPr userDrawn="1"/>
        </p:nvSpPr>
        <p:spPr>
          <a:xfrm>
            <a:off x="522423" y="1764233"/>
            <a:ext cx="1205038" cy="720000"/>
          </a:xfrm>
          <a:prstGeom prst="roundRect">
            <a:avLst>
              <a:gd name="adj" fmla="val 44597"/>
            </a:avLst>
          </a:prstGeom>
          <a:solidFill>
            <a:schemeClr val="accent6"/>
          </a:solidFill>
        </p:spPr>
        <p:txBody>
          <a:bodyPr wrap="none" lIns="36000" tIns="0" rIns="36000" bIns="36000" rtlCol="0" anchor="ctr">
            <a:noAutofit/>
          </a:bodyPr>
          <a:lstStyle/>
          <a:p>
            <a:r>
              <a:rPr lang="fr-FR" sz="3300" b="0" dirty="0" smtClean="0">
                <a:solidFill>
                  <a:schemeClr val="tx1"/>
                </a:solidFill>
              </a:rPr>
              <a:t>QUIZ</a:t>
            </a:r>
            <a:endParaRPr lang="fr-FR" sz="3300" b="0" dirty="0">
              <a:solidFill>
                <a:schemeClr val="tx1"/>
              </a:solidFill>
            </a:endParaRPr>
          </a:p>
        </p:txBody>
      </p:sp>
      <p:grpSp>
        <p:nvGrpSpPr>
          <p:cNvPr id="32" name="Groupe 31"/>
          <p:cNvGrpSpPr/>
          <p:nvPr userDrawn="1"/>
        </p:nvGrpSpPr>
        <p:grpSpPr>
          <a:xfrm>
            <a:off x="3079942" y="305487"/>
            <a:ext cx="2839655" cy="2238745"/>
            <a:chOff x="3040983" y="307610"/>
            <a:chExt cx="2839655" cy="2238745"/>
          </a:xfrm>
        </p:grpSpPr>
        <p:sp>
          <p:nvSpPr>
            <p:cNvPr id="33" name="object 12"/>
            <p:cNvSpPr/>
            <p:nvPr userDrawn="1"/>
          </p:nvSpPr>
          <p:spPr>
            <a:xfrm>
              <a:off x="3040983" y="785230"/>
              <a:ext cx="207645" cy="266700"/>
            </a:xfrm>
            <a:custGeom>
              <a:avLst/>
              <a:gdLst/>
              <a:ahLst/>
              <a:cxnLst/>
              <a:rect l="l" t="t" r="r" b="b"/>
              <a:pathLst>
                <a:path w="207644" h="266700">
                  <a:moveTo>
                    <a:pt x="106094" y="0"/>
                  </a:moveTo>
                  <a:lnTo>
                    <a:pt x="100950" y="0"/>
                  </a:lnTo>
                  <a:lnTo>
                    <a:pt x="88428" y="2821"/>
                  </a:lnTo>
                  <a:lnTo>
                    <a:pt x="56221" y="33934"/>
                  </a:lnTo>
                  <a:lnTo>
                    <a:pt x="12850" y="110210"/>
                  </a:lnTo>
                  <a:lnTo>
                    <a:pt x="0" y="151037"/>
                  </a:lnTo>
                  <a:lnTo>
                    <a:pt x="111" y="172682"/>
                  </a:lnTo>
                  <a:lnTo>
                    <a:pt x="13509" y="214223"/>
                  </a:lnTo>
                  <a:lnTo>
                    <a:pt x="41773" y="246400"/>
                  </a:lnTo>
                  <a:lnTo>
                    <a:pt x="81032" y="264363"/>
                  </a:lnTo>
                  <a:lnTo>
                    <a:pt x="102830" y="266700"/>
                  </a:lnTo>
                  <a:lnTo>
                    <a:pt x="104113" y="266700"/>
                  </a:lnTo>
                  <a:lnTo>
                    <a:pt x="141819" y="259664"/>
                  </a:lnTo>
                  <a:lnTo>
                    <a:pt x="180959" y="231817"/>
                  </a:lnTo>
                  <a:lnTo>
                    <a:pt x="202309" y="194170"/>
                  </a:lnTo>
                  <a:lnTo>
                    <a:pt x="207479" y="161912"/>
                  </a:lnTo>
                  <a:lnTo>
                    <a:pt x="206340" y="145799"/>
                  </a:lnTo>
                  <a:lnTo>
                    <a:pt x="202709" y="129969"/>
                  </a:lnTo>
                  <a:lnTo>
                    <a:pt x="200594" y="123215"/>
                  </a:lnTo>
                  <a:lnTo>
                    <a:pt x="197724" y="116535"/>
                  </a:lnTo>
                  <a:lnTo>
                    <a:pt x="194105" y="110210"/>
                  </a:lnTo>
                  <a:lnTo>
                    <a:pt x="150785" y="33934"/>
                  </a:lnTo>
                  <a:lnTo>
                    <a:pt x="141187" y="19975"/>
                  </a:lnTo>
                  <a:lnTo>
                    <a:pt x="130406" y="9575"/>
                  </a:lnTo>
                  <a:lnTo>
                    <a:pt x="118618" y="2848"/>
                  </a:lnTo>
                  <a:lnTo>
                    <a:pt x="106094" y="0"/>
                  </a:lnTo>
                  <a:close/>
                </a:path>
              </a:pathLst>
            </a:custGeom>
            <a:solidFill>
              <a:srgbClr val="FBB255"/>
            </a:solidFill>
          </p:spPr>
          <p:txBody>
            <a:bodyPr wrap="square" lIns="0" tIns="0" rIns="0" bIns="0" rtlCol="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34" name="object 13"/>
            <p:cNvSpPr/>
            <p:nvPr userDrawn="1"/>
          </p:nvSpPr>
          <p:spPr>
            <a:xfrm>
              <a:off x="3144898" y="862162"/>
              <a:ext cx="0" cy="207645"/>
            </a:xfrm>
            <a:custGeom>
              <a:avLst/>
              <a:gdLst/>
              <a:ahLst/>
              <a:cxnLst/>
              <a:rect l="l" t="t" r="r" b="b"/>
              <a:pathLst>
                <a:path h="207644">
                  <a:moveTo>
                    <a:pt x="0" y="0"/>
                  </a:moveTo>
                  <a:lnTo>
                    <a:pt x="0" y="207225"/>
                  </a:lnTo>
                </a:path>
              </a:pathLst>
            </a:custGeom>
            <a:ln w="17576">
              <a:solidFill>
                <a:srgbClr val="252B61"/>
              </a:solidFill>
            </a:ln>
          </p:spPr>
          <p:txBody>
            <a:bodyPr wrap="square" lIns="0" tIns="0" rIns="0" bIns="0" rtlCol="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35" name="object 14"/>
            <p:cNvSpPr/>
            <p:nvPr userDrawn="1"/>
          </p:nvSpPr>
          <p:spPr>
            <a:xfrm>
              <a:off x="3080326" y="923691"/>
              <a:ext cx="62865" cy="75565"/>
            </a:xfrm>
            <a:custGeom>
              <a:avLst/>
              <a:gdLst/>
              <a:ahLst/>
              <a:cxnLst/>
              <a:rect l="l" t="t" r="r" b="b"/>
              <a:pathLst>
                <a:path w="62864" h="75565">
                  <a:moveTo>
                    <a:pt x="0" y="0"/>
                  </a:moveTo>
                  <a:lnTo>
                    <a:pt x="0" y="24358"/>
                  </a:lnTo>
                  <a:lnTo>
                    <a:pt x="4957" y="44101"/>
                  </a:lnTo>
                  <a:lnTo>
                    <a:pt x="18454" y="60271"/>
                  </a:lnTo>
                  <a:lnTo>
                    <a:pt x="38431" y="71196"/>
                  </a:lnTo>
                  <a:lnTo>
                    <a:pt x="62826" y="75209"/>
                  </a:lnTo>
                </a:path>
              </a:pathLst>
            </a:custGeom>
            <a:ln w="17576">
              <a:solidFill>
                <a:srgbClr val="252B61"/>
              </a:solidFill>
            </a:ln>
          </p:spPr>
          <p:txBody>
            <a:bodyPr wrap="square" lIns="0" tIns="0" rIns="0" bIns="0" rtlCol="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36" name="object 15"/>
            <p:cNvSpPr/>
            <p:nvPr userDrawn="1"/>
          </p:nvSpPr>
          <p:spPr>
            <a:xfrm>
              <a:off x="3145925" y="898778"/>
              <a:ext cx="46355" cy="52069"/>
            </a:xfrm>
            <a:custGeom>
              <a:avLst/>
              <a:gdLst/>
              <a:ahLst/>
              <a:cxnLst/>
              <a:rect l="l" t="t" r="r" b="b"/>
              <a:pathLst>
                <a:path w="46355" h="52069">
                  <a:moveTo>
                    <a:pt x="46164" y="0"/>
                  </a:moveTo>
                  <a:lnTo>
                    <a:pt x="42521" y="20173"/>
                  </a:lnTo>
                  <a:lnTo>
                    <a:pt x="32602" y="36693"/>
                  </a:lnTo>
                  <a:lnTo>
                    <a:pt x="17923" y="47855"/>
                  </a:lnTo>
                  <a:lnTo>
                    <a:pt x="0" y="51955"/>
                  </a:lnTo>
                </a:path>
              </a:pathLst>
            </a:custGeom>
            <a:ln w="17576">
              <a:solidFill>
                <a:srgbClr val="252B61"/>
              </a:solidFill>
            </a:ln>
          </p:spPr>
          <p:txBody>
            <a:bodyPr wrap="square" lIns="0" tIns="0" rIns="0" bIns="0" rtlCol="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37" name="object 16"/>
            <p:cNvSpPr/>
            <p:nvPr userDrawn="1"/>
          </p:nvSpPr>
          <p:spPr>
            <a:xfrm>
              <a:off x="4876355" y="2137182"/>
              <a:ext cx="207645" cy="267335"/>
            </a:xfrm>
            <a:custGeom>
              <a:avLst/>
              <a:gdLst/>
              <a:ahLst/>
              <a:cxnLst/>
              <a:rect l="l" t="t" r="r" b="b"/>
              <a:pathLst>
                <a:path w="207645" h="267335">
                  <a:moveTo>
                    <a:pt x="100950" y="0"/>
                  </a:moveTo>
                  <a:lnTo>
                    <a:pt x="65778" y="20009"/>
                  </a:lnTo>
                  <a:lnTo>
                    <a:pt x="12850" y="110210"/>
                  </a:lnTo>
                  <a:lnTo>
                    <a:pt x="0" y="151049"/>
                  </a:lnTo>
                  <a:lnTo>
                    <a:pt x="111" y="172695"/>
                  </a:lnTo>
                  <a:lnTo>
                    <a:pt x="13503" y="214228"/>
                  </a:lnTo>
                  <a:lnTo>
                    <a:pt x="41771" y="246400"/>
                  </a:lnTo>
                  <a:lnTo>
                    <a:pt x="81032" y="264374"/>
                  </a:lnTo>
                  <a:lnTo>
                    <a:pt x="102830" y="266712"/>
                  </a:lnTo>
                  <a:lnTo>
                    <a:pt x="104113" y="266712"/>
                  </a:lnTo>
                  <a:lnTo>
                    <a:pt x="141819" y="259676"/>
                  </a:lnTo>
                  <a:lnTo>
                    <a:pt x="180959" y="231819"/>
                  </a:lnTo>
                  <a:lnTo>
                    <a:pt x="202309" y="194183"/>
                  </a:lnTo>
                  <a:lnTo>
                    <a:pt x="207479" y="161923"/>
                  </a:lnTo>
                  <a:lnTo>
                    <a:pt x="206340" y="145807"/>
                  </a:lnTo>
                  <a:lnTo>
                    <a:pt x="202711" y="129976"/>
                  </a:lnTo>
                  <a:lnTo>
                    <a:pt x="200594" y="123215"/>
                  </a:lnTo>
                  <a:lnTo>
                    <a:pt x="197724" y="116535"/>
                  </a:lnTo>
                  <a:lnTo>
                    <a:pt x="194105" y="110210"/>
                  </a:lnTo>
                  <a:lnTo>
                    <a:pt x="150785" y="33947"/>
                  </a:lnTo>
                  <a:lnTo>
                    <a:pt x="141179" y="19979"/>
                  </a:lnTo>
                  <a:lnTo>
                    <a:pt x="130406" y="9583"/>
                  </a:lnTo>
                  <a:lnTo>
                    <a:pt x="118618" y="2855"/>
                  </a:lnTo>
                  <a:lnTo>
                    <a:pt x="106094" y="12"/>
                  </a:lnTo>
                  <a:lnTo>
                    <a:pt x="100950" y="0"/>
                  </a:lnTo>
                  <a:close/>
                </a:path>
              </a:pathLst>
            </a:custGeom>
            <a:solidFill>
              <a:srgbClr val="71C3C5"/>
            </a:solidFill>
          </p:spPr>
          <p:txBody>
            <a:bodyPr wrap="square" lIns="0" tIns="0" rIns="0" bIns="0" rtlCol="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38" name="object 17"/>
            <p:cNvSpPr/>
            <p:nvPr userDrawn="1"/>
          </p:nvSpPr>
          <p:spPr>
            <a:xfrm>
              <a:off x="4980270" y="2214117"/>
              <a:ext cx="0" cy="233679"/>
            </a:xfrm>
            <a:custGeom>
              <a:avLst/>
              <a:gdLst/>
              <a:ahLst/>
              <a:cxnLst/>
              <a:rect l="l" t="t" r="r" b="b"/>
              <a:pathLst>
                <a:path h="233680">
                  <a:moveTo>
                    <a:pt x="0" y="0"/>
                  </a:moveTo>
                  <a:lnTo>
                    <a:pt x="0" y="233565"/>
                  </a:lnTo>
                </a:path>
              </a:pathLst>
            </a:custGeom>
            <a:ln w="17576">
              <a:solidFill>
                <a:srgbClr val="252B61"/>
              </a:solidFill>
            </a:ln>
          </p:spPr>
          <p:txBody>
            <a:bodyPr wrap="square" lIns="0" tIns="0" rIns="0" bIns="0" rtlCol="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39" name="object 18"/>
            <p:cNvSpPr/>
            <p:nvPr userDrawn="1"/>
          </p:nvSpPr>
          <p:spPr>
            <a:xfrm>
              <a:off x="4915697" y="2275648"/>
              <a:ext cx="62865" cy="75565"/>
            </a:xfrm>
            <a:custGeom>
              <a:avLst/>
              <a:gdLst/>
              <a:ahLst/>
              <a:cxnLst/>
              <a:rect l="l" t="t" r="r" b="b"/>
              <a:pathLst>
                <a:path w="62864" h="75564">
                  <a:moveTo>
                    <a:pt x="0" y="0"/>
                  </a:moveTo>
                  <a:lnTo>
                    <a:pt x="0" y="24358"/>
                  </a:lnTo>
                  <a:lnTo>
                    <a:pt x="4957" y="44101"/>
                  </a:lnTo>
                  <a:lnTo>
                    <a:pt x="18454" y="60271"/>
                  </a:lnTo>
                  <a:lnTo>
                    <a:pt x="38431" y="71196"/>
                  </a:lnTo>
                  <a:lnTo>
                    <a:pt x="62826" y="75209"/>
                  </a:lnTo>
                </a:path>
              </a:pathLst>
            </a:custGeom>
            <a:ln w="17576">
              <a:solidFill>
                <a:srgbClr val="252B61"/>
              </a:solidFill>
            </a:ln>
          </p:spPr>
          <p:txBody>
            <a:bodyPr wrap="square" lIns="0" tIns="0" rIns="0" bIns="0" rtlCol="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40" name="object 19"/>
            <p:cNvSpPr/>
            <p:nvPr userDrawn="1"/>
          </p:nvSpPr>
          <p:spPr>
            <a:xfrm>
              <a:off x="4981298" y="2250735"/>
              <a:ext cx="46355" cy="52069"/>
            </a:xfrm>
            <a:custGeom>
              <a:avLst/>
              <a:gdLst/>
              <a:ahLst/>
              <a:cxnLst/>
              <a:rect l="l" t="t" r="r" b="b"/>
              <a:pathLst>
                <a:path w="46354" h="52069">
                  <a:moveTo>
                    <a:pt x="46164" y="0"/>
                  </a:moveTo>
                  <a:lnTo>
                    <a:pt x="42521" y="20173"/>
                  </a:lnTo>
                  <a:lnTo>
                    <a:pt x="32602" y="36693"/>
                  </a:lnTo>
                  <a:lnTo>
                    <a:pt x="17923" y="47855"/>
                  </a:lnTo>
                  <a:lnTo>
                    <a:pt x="0" y="51955"/>
                  </a:lnTo>
                </a:path>
              </a:pathLst>
            </a:custGeom>
            <a:ln w="17576">
              <a:solidFill>
                <a:srgbClr val="252B61"/>
              </a:solidFill>
            </a:ln>
          </p:spPr>
          <p:txBody>
            <a:bodyPr wrap="square" lIns="0" tIns="0" rIns="0" bIns="0" rtlCol="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41" name="object 20"/>
            <p:cNvSpPr/>
            <p:nvPr userDrawn="1"/>
          </p:nvSpPr>
          <p:spPr>
            <a:xfrm>
              <a:off x="5217297" y="2235740"/>
              <a:ext cx="207645" cy="267335"/>
            </a:xfrm>
            <a:custGeom>
              <a:avLst/>
              <a:gdLst/>
              <a:ahLst/>
              <a:cxnLst/>
              <a:rect l="l" t="t" r="r" b="b"/>
              <a:pathLst>
                <a:path w="207645" h="267335">
                  <a:moveTo>
                    <a:pt x="100957" y="0"/>
                  </a:moveTo>
                  <a:lnTo>
                    <a:pt x="65781" y="20009"/>
                  </a:lnTo>
                  <a:lnTo>
                    <a:pt x="12844" y="110210"/>
                  </a:lnTo>
                  <a:lnTo>
                    <a:pt x="0" y="151049"/>
                  </a:lnTo>
                  <a:lnTo>
                    <a:pt x="112" y="172695"/>
                  </a:lnTo>
                  <a:lnTo>
                    <a:pt x="13510" y="214228"/>
                  </a:lnTo>
                  <a:lnTo>
                    <a:pt x="41777" y="246400"/>
                  </a:lnTo>
                  <a:lnTo>
                    <a:pt x="81038" y="264374"/>
                  </a:lnTo>
                  <a:lnTo>
                    <a:pt x="102836" y="266712"/>
                  </a:lnTo>
                  <a:lnTo>
                    <a:pt x="104119" y="266712"/>
                  </a:lnTo>
                  <a:lnTo>
                    <a:pt x="141825" y="259676"/>
                  </a:lnTo>
                  <a:lnTo>
                    <a:pt x="180960" y="231819"/>
                  </a:lnTo>
                  <a:lnTo>
                    <a:pt x="202315" y="194183"/>
                  </a:lnTo>
                  <a:lnTo>
                    <a:pt x="207486" y="161923"/>
                  </a:lnTo>
                  <a:lnTo>
                    <a:pt x="206346" y="145807"/>
                  </a:lnTo>
                  <a:lnTo>
                    <a:pt x="202718" y="129976"/>
                  </a:lnTo>
                  <a:lnTo>
                    <a:pt x="200601" y="123215"/>
                  </a:lnTo>
                  <a:lnTo>
                    <a:pt x="197731" y="116535"/>
                  </a:lnTo>
                  <a:lnTo>
                    <a:pt x="194111" y="110210"/>
                  </a:lnTo>
                  <a:lnTo>
                    <a:pt x="150791" y="33947"/>
                  </a:lnTo>
                  <a:lnTo>
                    <a:pt x="141182" y="19981"/>
                  </a:lnTo>
                  <a:lnTo>
                    <a:pt x="130408" y="9583"/>
                  </a:lnTo>
                  <a:lnTo>
                    <a:pt x="118623" y="2855"/>
                  </a:lnTo>
                  <a:lnTo>
                    <a:pt x="106100" y="12"/>
                  </a:lnTo>
                  <a:lnTo>
                    <a:pt x="100957" y="0"/>
                  </a:lnTo>
                  <a:close/>
                </a:path>
              </a:pathLst>
            </a:custGeom>
            <a:solidFill>
              <a:srgbClr val="C9E5C9"/>
            </a:solidFill>
          </p:spPr>
          <p:txBody>
            <a:bodyPr wrap="square" lIns="0" tIns="0" rIns="0" bIns="0" rtlCol="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42" name="object 21"/>
            <p:cNvSpPr/>
            <p:nvPr userDrawn="1"/>
          </p:nvSpPr>
          <p:spPr>
            <a:xfrm>
              <a:off x="5321211" y="2312676"/>
              <a:ext cx="0" cy="233679"/>
            </a:xfrm>
            <a:custGeom>
              <a:avLst/>
              <a:gdLst/>
              <a:ahLst/>
              <a:cxnLst/>
              <a:rect l="l" t="t" r="r" b="b"/>
              <a:pathLst>
                <a:path h="233680">
                  <a:moveTo>
                    <a:pt x="0" y="0"/>
                  </a:moveTo>
                  <a:lnTo>
                    <a:pt x="0" y="233565"/>
                  </a:lnTo>
                </a:path>
              </a:pathLst>
            </a:custGeom>
            <a:ln w="17576">
              <a:solidFill>
                <a:srgbClr val="252B61"/>
              </a:solidFill>
            </a:ln>
          </p:spPr>
          <p:txBody>
            <a:bodyPr wrap="square" lIns="0" tIns="0" rIns="0" bIns="0" rtlCol="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43" name="object 22"/>
            <p:cNvSpPr/>
            <p:nvPr userDrawn="1"/>
          </p:nvSpPr>
          <p:spPr>
            <a:xfrm>
              <a:off x="5256643" y="2374206"/>
              <a:ext cx="62865" cy="75565"/>
            </a:xfrm>
            <a:custGeom>
              <a:avLst/>
              <a:gdLst/>
              <a:ahLst/>
              <a:cxnLst/>
              <a:rect l="l" t="t" r="r" b="b"/>
              <a:pathLst>
                <a:path w="62864" h="75564">
                  <a:moveTo>
                    <a:pt x="0" y="0"/>
                  </a:moveTo>
                  <a:lnTo>
                    <a:pt x="0" y="24358"/>
                  </a:lnTo>
                  <a:lnTo>
                    <a:pt x="4957" y="44101"/>
                  </a:lnTo>
                  <a:lnTo>
                    <a:pt x="18454" y="60271"/>
                  </a:lnTo>
                  <a:lnTo>
                    <a:pt x="38431" y="71196"/>
                  </a:lnTo>
                  <a:lnTo>
                    <a:pt x="62826" y="75209"/>
                  </a:lnTo>
                </a:path>
              </a:pathLst>
            </a:custGeom>
            <a:ln w="17576">
              <a:solidFill>
                <a:srgbClr val="252B61"/>
              </a:solidFill>
            </a:ln>
          </p:spPr>
          <p:txBody>
            <a:bodyPr wrap="square" lIns="0" tIns="0" rIns="0" bIns="0" rtlCol="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44" name="object 23"/>
            <p:cNvSpPr/>
            <p:nvPr userDrawn="1"/>
          </p:nvSpPr>
          <p:spPr>
            <a:xfrm>
              <a:off x="5322239" y="2349294"/>
              <a:ext cx="46355" cy="52069"/>
            </a:xfrm>
            <a:custGeom>
              <a:avLst/>
              <a:gdLst/>
              <a:ahLst/>
              <a:cxnLst/>
              <a:rect l="l" t="t" r="r" b="b"/>
              <a:pathLst>
                <a:path w="46354" h="52069">
                  <a:moveTo>
                    <a:pt x="46164" y="0"/>
                  </a:moveTo>
                  <a:lnTo>
                    <a:pt x="42521" y="20173"/>
                  </a:lnTo>
                  <a:lnTo>
                    <a:pt x="32602" y="36693"/>
                  </a:lnTo>
                  <a:lnTo>
                    <a:pt x="17923" y="47855"/>
                  </a:lnTo>
                  <a:lnTo>
                    <a:pt x="0" y="51955"/>
                  </a:lnTo>
                </a:path>
              </a:pathLst>
            </a:custGeom>
            <a:ln w="17576">
              <a:solidFill>
                <a:srgbClr val="252B61"/>
              </a:solidFill>
            </a:ln>
          </p:spPr>
          <p:txBody>
            <a:bodyPr wrap="square" lIns="0" tIns="0" rIns="0" bIns="0" rtlCol="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45" name="object 24"/>
            <p:cNvSpPr/>
            <p:nvPr userDrawn="1"/>
          </p:nvSpPr>
          <p:spPr>
            <a:xfrm>
              <a:off x="3596143" y="307610"/>
              <a:ext cx="1793137" cy="1570321"/>
            </a:xfrm>
            <a:prstGeom prst="rect">
              <a:avLst/>
            </a:prstGeom>
            <a:blipFill>
              <a:blip r:embed="rId3" cstate="print"/>
              <a:stretch>
                <a:fillRect/>
              </a:stretch>
            </a:blipFill>
          </p:spPr>
          <p:txBody>
            <a:bodyPr wrap="square" lIns="0" tIns="0" rIns="0" bIns="0" rtlCol="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46" name="object 25"/>
            <p:cNvSpPr/>
            <p:nvPr userDrawn="1"/>
          </p:nvSpPr>
          <p:spPr>
            <a:xfrm>
              <a:off x="5604413" y="1066051"/>
              <a:ext cx="276225" cy="418465"/>
            </a:xfrm>
            <a:custGeom>
              <a:avLst/>
              <a:gdLst/>
              <a:ahLst/>
              <a:cxnLst/>
              <a:rect l="l" t="t" r="r" b="b"/>
              <a:pathLst>
                <a:path w="276225" h="418465">
                  <a:moveTo>
                    <a:pt x="152911" y="0"/>
                  </a:moveTo>
                  <a:lnTo>
                    <a:pt x="108671" y="2235"/>
                  </a:lnTo>
                  <a:lnTo>
                    <a:pt x="67372" y="18277"/>
                  </a:lnTo>
                  <a:lnTo>
                    <a:pt x="34322" y="45428"/>
                  </a:lnTo>
                  <a:lnTo>
                    <a:pt x="11278" y="80982"/>
                  </a:lnTo>
                  <a:lnTo>
                    <a:pt x="0" y="122236"/>
                  </a:lnTo>
                  <a:lnTo>
                    <a:pt x="2245" y="166484"/>
                  </a:lnTo>
                  <a:lnTo>
                    <a:pt x="5765" y="179649"/>
                  </a:lnTo>
                  <a:lnTo>
                    <a:pt x="10486" y="192157"/>
                  </a:lnTo>
                  <a:lnTo>
                    <a:pt x="16309" y="203989"/>
                  </a:lnTo>
                  <a:lnTo>
                    <a:pt x="23136" y="215125"/>
                  </a:lnTo>
                  <a:lnTo>
                    <a:pt x="34645" y="236751"/>
                  </a:lnTo>
                  <a:lnTo>
                    <a:pt x="41555" y="260031"/>
                  </a:lnTo>
                  <a:lnTo>
                    <a:pt x="43707" y="284232"/>
                  </a:lnTo>
                  <a:lnTo>
                    <a:pt x="40942" y="308622"/>
                  </a:lnTo>
                  <a:lnTo>
                    <a:pt x="39460" y="318023"/>
                  </a:lnTo>
                  <a:lnTo>
                    <a:pt x="38888" y="327620"/>
                  </a:lnTo>
                  <a:lnTo>
                    <a:pt x="55317" y="380541"/>
                  </a:lnTo>
                  <a:lnTo>
                    <a:pt x="113096" y="417984"/>
                  </a:lnTo>
                  <a:lnTo>
                    <a:pt x="149412" y="417588"/>
                  </a:lnTo>
                  <a:lnTo>
                    <a:pt x="181364" y="403989"/>
                  </a:lnTo>
                  <a:lnTo>
                    <a:pt x="205123" y="380395"/>
                  </a:lnTo>
                  <a:lnTo>
                    <a:pt x="218787" y="349864"/>
                  </a:lnTo>
                  <a:lnTo>
                    <a:pt x="220456" y="315455"/>
                  </a:lnTo>
                  <a:lnTo>
                    <a:pt x="219814" y="290942"/>
                  </a:lnTo>
                  <a:lnTo>
                    <a:pt x="223954" y="266978"/>
                  </a:lnTo>
                  <a:lnTo>
                    <a:pt x="232720" y="244287"/>
                  </a:lnTo>
                  <a:lnTo>
                    <a:pt x="245958" y="223596"/>
                  </a:lnTo>
                  <a:lnTo>
                    <a:pt x="261627" y="198365"/>
                  </a:lnTo>
                  <a:lnTo>
                    <a:pt x="271860" y="170218"/>
                  </a:lnTo>
                  <a:lnTo>
                    <a:pt x="275872" y="140032"/>
                  </a:lnTo>
                  <a:lnTo>
                    <a:pt x="272882" y="108686"/>
                  </a:lnTo>
                  <a:lnTo>
                    <a:pt x="256848" y="67378"/>
                  </a:lnTo>
                  <a:lnTo>
                    <a:pt x="229705" y="34325"/>
                  </a:lnTo>
                  <a:lnTo>
                    <a:pt x="194158" y="11281"/>
                  </a:lnTo>
                  <a:lnTo>
                    <a:pt x="152911" y="0"/>
                  </a:lnTo>
                  <a:close/>
                </a:path>
              </a:pathLst>
            </a:custGeom>
            <a:solidFill>
              <a:srgbClr val="00A08B"/>
            </a:solidFill>
          </p:spPr>
          <p:txBody>
            <a:bodyPr wrap="square" lIns="0" tIns="0" rIns="0" bIns="0" rtlCol="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47" name="object 26"/>
            <p:cNvSpPr/>
            <p:nvPr userDrawn="1"/>
          </p:nvSpPr>
          <p:spPr>
            <a:xfrm>
              <a:off x="5742614" y="1167710"/>
              <a:ext cx="0" cy="398780"/>
            </a:xfrm>
            <a:custGeom>
              <a:avLst/>
              <a:gdLst/>
              <a:ahLst/>
              <a:cxnLst/>
              <a:rect l="l" t="t" r="r" b="b"/>
              <a:pathLst>
                <a:path h="398780">
                  <a:moveTo>
                    <a:pt x="0" y="0"/>
                  </a:moveTo>
                  <a:lnTo>
                    <a:pt x="0" y="398576"/>
                  </a:lnTo>
                </a:path>
              </a:pathLst>
            </a:custGeom>
            <a:ln w="18542">
              <a:solidFill>
                <a:srgbClr val="252B61"/>
              </a:solidFill>
            </a:ln>
          </p:spPr>
          <p:txBody>
            <a:bodyPr wrap="square" lIns="0" tIns="0" rIns="0" bIns="0" rtlCol="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48" name="object 27"/>
            <p:cNvSpPr/>
            <p:nvPr userDrawn="1"/>
          </p:nvSpPr>
          <p:spPr>
            <a:xfrm>
              <a:off x="5667128" y="1259870"/>
              <a:ext cx="74295" cy="60325"/>
            </a:xfrm>
            <a:custGeom>
              <a:avLst/>
              <a:gdLst/>
              <a:ahLst/>
              <a:cxnLst/>
              <a:rect l="l" t="t" r="r" b="b"/>
              <a:pathLst>
                <a:path w="74295" h="60325">
                  <a:moveTo>
                    <a:pt x="0" y="0"/>
                  </a:moveTo>
                  <a:lnTo>
                    <a:pt x="73901" y="59829"/>
                  </a:lnTo>
                </a:path>
              </a:pathLst>
            </a:custGeom>
            <a:ln w="18542">
              <a:solidFill>
                <a:srgbClr val="252B61"/>
              </a:solidFill>
            </a:ln>
          </p:spPr>
          <p:txBody>
            <a:bodyPr wrap="square" lIns="0" tIns="0" rIns="0" bIns="0" rtlCol="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49" name="object 28"/>
            <p:cNvSpPr/>
            <p:nvPr userDrawn="1"/>
          </p:nvSpPr>
          <p:spPr>
            <a:xfrm>
              <a:off x="5743544" y="1218046"/>
              <a:ext cx="74295" cy="60325"/>
            </a:xfrm>
            <a:custGeom>
              <a:avLst/>
              <a:gdLst/>
              <a:ahLst/>
              <a:cxnLst/>
              <a:rect l="l" t="t" r="r" b="b"/>
              <a:pathLst>
                <a:path w="74295" h="60325">
                  <a:moveTo>
                    <a:pt x="73901" y="0"/>
                  </a:moveTo>
                  <a:lnTo>
                    <a:pt x="0" y="59817"/>
                  </a:lnTo>
                </a:path>
              </a:pathLst>
            </a:custGeom>
            <a:ln w="18542">
              <a:solidFill>
                <a:srgbClr val="252B61"/>
              </a:solidFill>
            </a:ln>
          </p:spPr>
          <p:txBody>
            <a:bodyPr wrap="square" lIns="0" tIns="0" rIns="0" bIns="0" rtlCol="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50" name="object 29"/>
            <p:cNvSpPr/>
            <p:nvPr userDrawn="1"/>
          </p:nvSpPr>
          <p:spPr>
            <a:xfrm>
              <a:off x="5683803" y="1354729"/>
              <a:ext cx="55244" cy="55244"/>
            </a:xfrm>
            <a:custGeom>
              <a:avLst/>
              <a:gdLst/>
              <a:ahLst/>
              <a:cxnLst/>
              <a:rect l="l" t="t" r="r" b="b"/>
              <a:pathLst>
                <a:path w="55245" h="55244">
                  <a:moveTo>
                    <a:pt x="55257" y="55245"/>
                  </a:moveTo>
                  <a:lnTo>
                    <a:pt x="0" y="0"/>
                  </a:lnTo>
                </a:path>
              </a:pathLst>
            </a:custGeom>
            <a:ln w="18542">
              <a:solidFill>
                <a:srgbClr val="252B61"/>
              </a:solidFill>
            </a:ln>
          </p:spPr>
          <p:txBody>
            <a:bodyPr wrap="square" lIns="0" tIns="0" rIns="0" bIns="0" rtlCol="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51" name="object 30"/>
            <p:cNvSpPr/>
            <p:nvPr userDrawn="1"/>
          </p:nvSpPr>
          <p:spPr>
            <a:xfrm>
              <a:off x="5478898" y="1364021"/>
              <a:ext cx="111760" cy="40005"/>
            </a:xfrm>
            <a:custGeom>
              <a:avLst/>
              <a:gdLst/>
              <a:ahLst/>
              <a:cxnLst/>
              <a:rect l="l" t="t" r="r" b="b"/>
              <a:pathLst>
                <a:path w="111760" h="40005">
                  <a:moveTo>
                    <a:pt x="0" y="30556"/>
                  </a:moveTo>
                  <a:lnTo>
                    <a:pt x="7649" y="26982"/>
                  </a:lnTo>
                  <a:lnTo>
                    <a:pt x="15073" y="25226"/>
                  </a:lnTo>
                  <a:lnTo>
                    <a:pt x="22047" y="25421"/>
                  </a:lnTo>
                  <a:lnTo>
                    <a:pt x="28346" y="27698"/>
                  </a:lnTo>
                  <a:lnTo>
                    <a:pt x="45974" y="37731"/>
                  </a:lnTo>
                  <a:lnTo>
                    <a:pt x="52637" y="39785"/>
                  </a:lnTo>
                  <a:lnTo>
                    <a:pt x="96729" y="18543"/>
                  </a:lnTo>
                  <a:lnTo>
                    <a:pt x="104672" y="9740"/>
                  </a:lnTo>
                  <a:lnTo>
                    <a:pt x="111315" y="0"/>
                  </a:lnTo>
                </a:path>
              </a:pathLst>
            </a:custGeom>
            <a:ln w="18542">
              <a:solidFill>
                <a:srgbClr val="252B61"/>
              </a:solidFill>
            </a:ln>
          </p:spPr>
          <p:txBody>
            <a:bodyPr wrap="square" lIns="0" tIns="0" rIns="0" bIns="0" rtlCol="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grpSp>
    </p:spTree>
    <p:extLst>
      <p:ext uri="{BB962C8B-B14F-4D97-AF65-F5344CB8AC3E}">
        <p14:creationId xmlns:p14="http://schemas.microsoft.com/office/powerpoint/2010/main" val="1445516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hapitre">
    <p:bg>
      <p:bgPr>
        <a:solidFill>
          <a:schemeClr val="accent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169769" y="2088268"/>
            <a:ext cx="6660000" cy="2268253"/>
          </a:xfrm>
        </p:spPr>
        <p:txBody>
          <a:bodyPr anchor="t">
            <a:noAutofit/>
          </a:bodyPr>
          <a:lstStyle>
            <a:lvl1pPr algn="ctr">
              <a:lnSpc>
                <a:spcPct val="100000"/>
              </a:lnSpc>
              <a:defRPr sz="4600" b="1" cap="all" baseline="0">
                <a:solidFill>
                  <a:schemeClr val="bg1"/>
                </a:solidFill>
              </a:defRPr>
            </a:lvl1pPr>
          </a:lstStyle>
          <a:p>
            <a:r>
              <a:rPr lang="fr-FR" dirty="0" smtClean="0"/>
              <a:t>Modifiez le style du titre</a:t>
            </a:r>
            <a:endParaRPr lang="fr-FR" dirty="0"/>
          </a:p>
        </p:txBody>
      </p:sp>
      <p:sp>
        <p:nvSpPr>
          <p:cNvPr id="3" name="Espace réservé du texte 2"/>
          <p:cNvSpPr>
            <a:spLocks noGrp="1"/>
          </p:cNvSpPr>
          <p:nvPr>
            <p:ph type="body" idx="1" hasCustomPrompt="1"/>
          </p:nvPr>
        </p:nvSpPr>
        <p:spPr>
          <a:xfrm>
            <a:off x="4179006" y="1044153"/>
            <a:ext cx="632152" cy="1191095"/>
          </a:xfrm>
        </p:spPr>
        <p:txBody>
          <a:bodyPr wrap="none" anchor="ctr">
            <a:spAutoFit/>
          </a:bodyPr>
          <a:lstStyle>
            <a:lvl1pPr marL="0" indent="0" algn="ctr">
              <a:buNone/>
              <a:defRPr sz="8600" b="1">
                <a:solidFill>
                  <a:schemeClr val="bg1"/>
                </a:solidFill>
              </a:defRPr>
            </a:lvl1pPr>
            <a:lvl2pPr marL="270034" indent="0">
              <a:buNone/>
              <a:defRPr sz="1181">
                <a:solidFill>
                  <a:schemeClr val="tx1">
                    <a:tint val="75000"/>
                  </a:schemeClr>
                </a:solidFill>
              </a:defRPr>
            </a:lvl2pPr>
            <a:lvl3pPr marL="540068" indent="0">
              <a:buNone/>
              <a:defRPr sz="1063">
                <a:solidFill>
                  <a:schemeClr val="tx1">
                    <a:tint val="75000"/>
                  </a:schemeClr>
                </a:solidFill>
              </a:defRPr>
            </a:lvl3pPr>
            <a:lvl4pPr marL="810101" indent="0">
              <a:buNone/>
              <a:defRPr sz="945">
                <a:solidFill>
                  <a:schemeClr val="tx1">
                    <a:tint val="75000"/>
                  </a:schemeClr>
                </a:solidFill>
              </a:defRPr>
            </a:lvl4pPr>
            <a:lvl5pPr marL="1080135" indent="0">
              <a:buNone/>
              <a:defRPr sz="945">
                <a:solidFill>
                  <a:schemeClr val="tx1">
                    <a:tint val="75000"/>
                  </a:schemeClr>
                </a:solidFill>
              </a:defRPr>
            </a:lvl5pPr>
            <a:lvl6pPr marL="1350169" indent="0">
              <a:buNone/>
              <a:defRPr sz="945">
                <a:solidFill>
                  <a:schemeClr val="tx1">
                    <a:tint val="75000"/>
                  </a:schemeClr>
                </a:solidFill>
              </a:defRPr>
            </a:lvl6pPr>
            <a:lvl7pPr marL="1620203" indent="0">
              <a:buNone/>
              <a:defRPr sz="945">
                <a:solidFill>
                  <a:schemeClr val="tx1">
                    <a:tint val="75000"/>
                  </a:schemeClr>
                </a:solidFill>
              </a:defRPr>
            </a:lvl7pPr>
            <a:lvl8pPr marL="1890236" indent="0">
              <a:buNone/>
              <a:defRPr sz="945">
                <a:solidFill>
                  <a:schemeClr val="tx1">
                    <a:tint val="75000"/>
                  </a:schemeClr>
                </a:solidFill>
              </a:defRPr>
            </a:lvl8pPr>
            <a:lvl9pPr marL="2160270" indent="0">
              <a:buNone/>
              <a:defRPr sz="945">
                <a:solidFill>
                  <a:schemeClr val="tx1">
                    <a:tint val="75000"/>
                  </a:schemeClr>
                </a:solidFill>
              </a:defRPr>
            </a:lvl9pPr>
          </a:lstStyle>
          <a:p>
            <a:pPr lvl="0"/>
            <a:r>
              <a:rPr lang="fr-FR" dirty="0" smtClean="0"/>
              <a:t>0</a:t>
            </a:r>
          </a:p>
        </p:txBody>
      </p:sp>
    </p:spTree>
    <p:extLst>
      <p:ext uri="{BB962C8B-B14F-4D97-AF65-F5344CB8AC3E}">
        <p14:creationId xmlns:p14="http://schemas.microsoft.com/office/powerpoint/2010/main" val="2457534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esti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5" name="Espace réservé du texte 4"/>
          <p:cNvSpPr>
            <a:spLocks noGrp="1"/>
          </p:cNvSpPr>
          <p:nvPr>
            <p:ph type="body" sz="quarter" idx="10"/>
          </p:nvPr>
        </p:nvSpPr>
        <p:spPr>
          <a:xfrm>
            <a:off x="503238" y="1044575"/>
            <a:ext cx="3060700" cy="3671888"/>
          </a:xfrm>
        </p:spPr>
        <p:txBody>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7" name="Espace réservé du texte 6"/>
          <p:cNvSpPr>
            <a:spLocks noGrp="1"/>
          </p:cNvSpPr>
          <p:nvPr>
            <p:ph type="body" sz="quarter" idx="11"/>
          </p:nvPr>
        </p:nvSpPr>
        <p:spPr>
          <a:xfrm>
            <a:off x="4859338" y="1044575"/>
            <a:ext cx="3636962" cy="3671888"/>
          </a:xfrm>
        </p:spPr>
        <p:txBody>
          <a:bodyPr/>
          <a:lstStyle>
            <a:lvl1pPr>
              <a:spcBef>
                <a:spcPts val="4000"/>
              </a:spcBef>
              <a:defRPr sz="1500" cap="none"/>
            </a:lvl1pPr>
            <a:lvl2pPr>
              <a:defRPr sz="1500" cap="none"/>
            </a:lvl2pPr>
            <a:lvl3pPr>
              <a:defRPr sz="1500" cap="none"/>
            </a:lvl3pPr>
            <a:lvl4pPr>
              <a:defRPr sz="1500" cap="none"/>
            </a:lvl4pPr>
            <a:lvl5pPr>
              <a:defRPr sz="1500" cap="none"/>
            </a:lvl5pPr>
          </a:lstStyle>
          <a:p>
            <a:pPr lvl="0"/>
            <a:r>
              <a:rPr lang="fr-FR" dirty="0" smtClean="0"/>
              <a:t>Modifiez les styles du texte du masque</a:t>
            </a:r>
            <a:endParaRPr lang="fr-FR" dirty="0"/>
          </a:p>
        </p:txBody>
      </p:sp>
      <p:sp>
        <p:nvSpPr>
          <p:cNvPr id="9" name="Espace réservé du texte 8"/>
          <p:cNvSpPr>
            <a:spLocks noGrp="1" noChangeAspect="1"/>
          </p:cNvSpPr>
          <p:nvPr>
            <p:ph type="body" sz="quarter" idx="12" hasCustomPrompt="1"/>
          </p:nvPr>
        </p:nvSpPr>
        <p:spPr>
          <a:xfrm>
            <a:off x="4319769" y="1008189"/>
            <a:ext cx="360000" cy="360000"/>
          </a:xfrm>
          <a:prstGeom prst="ellipse">
            <a:avLst/>
          </a:prstGeom>
          <a:solidFill>
            <a:schemeClr val="accent6"/>
          </a:solidFill>
        </p:spPr>
        <p:txBody>
          <a:bodyPr anchor="ctr"/>
          <a:lstStyle>
            <a:lvl1pPr algn="ctr">
              <a:defRPr sz="1700"/>
            </a:lvl1pPr>
            <a:lvl2pPr>
              <a:defRPr sz="1700"/>
            </a:lvl2pPr>
            <a:lvl3pPr>
              <a:defRPr sz="1700"/>
            </a:lvl3pPr>
            <a:lvl4pPr>
              <a:defRPr sz="1700"/>
            </a:lvl4pPr>
            <a:lvl5pPr>
              <a:defRPr sz="1700"/>
            </a:lvl5pPr>
          </a:lstStyle>
          <a:p>
            <a:pPr lvl="0"/>
            <a:r>
              <a:rPr lang="fr-FR" dirty="0" smtClean="0"/>
              <a:t>X</a:t>
            </a:r>
            <a:endParaRPr lang="fr-FR" dirty="0"/>
          </a:p>
        </p:txBody>
      </p:sp>
      <p:sp>
        <p:nvSpPr>
          <p:cNvPr id="10" name="Espace réservé du texte 8"/>
          <p:cNvSpPr>
            <a:spLocks noGrp="1" noChangeAspect="1"/>
          </p:cNvSpPr>
          <p:nvPr>
            <p:ph type="body" sz="quarter" idx="13" hasCustomPrompt="1"/>
          </p:nvPr>
        </p:nvSpPr>
        <p:spPr>
          <a:xfrm>
            <a:off x="4318975" y="1944253"/>
            <a:ext cx="360000" cy="360000"/>
          </a:xfrm>
          <a:prstGeom prst="ellipse">
            <a:avLst/>
          </a:prstGeom>
          <a:solidFill>
            <a:schemeClr val="accent6"/>
          </a:solidFill>
        </p:spPr>
        <p:txBody>
          <a:bodyPr anchor="ctr"/>
          <a:lstStyle>
            <a:lvl1pPr algn="ctr">
              <a:defRPr sz="1700"/>
            </a:lvl1pPr>
            <a:lvl2pPr>
              <a:defRPr sz="1700"/>
            </a:lvl2pPr>
            <a:lvl3pPr>
              <a:defRPr sz="1700"/>
            </a:lvl3pPr>
            <a:lvl4pPr>
              <a:defRPr sz="1700"/>
            </a:lvl4pPr>
            <a:lvl5pPr>
              <a:defRPr sz="1700"/>
            </a:lvl5pPr>
          </a:lstStyle>
          <a:p>
            <a:pPr lvl="0"/>
            <a:r>
              <a:rPr lang="fr-FR" dirty="0" smtClean="0"/>
              <a:t>X</a:t>
            </a:r>
            <a:endParaRPr lang="fr-FR" dirty="0"/>
          </a:p>
        </p:txBody>
      </p:sp>
      <p:sp>
        <p:nvSpPr>
          <p:cNvPr id="11" name="Espace réservé du texte 8"/>
          <p:cNvSpPr>
            <a:spLocks noGrp="1" noChangeAspect="1"/>
          </p:cNvSpPr>
          <p:nvPr>
            <p:ph type="body" sz="quarter" idx="14" hasCustomPrompt="1"/>
          </p:nvPr>
        </p:nvSpPr>
        <p:spPr>
          <a:xfrm>
            <a:off x="4318975" y="3060377"/>
            <a:ext cx="360000" cy="360000"/>
          </a:xfrm>
          <a:prstGeom prst="ellipse">
            <a:avLst/>
          </a:prstGeom>
          <a:solidFill>
            <a:schemeClr val="accent6"/>
          </a:solidFill>
        </p:spPr>
        <p:txBody>
          <a:bodyPr anchor="ctr"/>
          <a:lstStyle>
            <a:lvl1pPr algn="ctr">
              <a:defRPr sz="1700"/>
            </a:lvl1pPr>
            <a:lvl2pPr>
              <a:defRPr sz="1700"/>
            </a:lvl2pPr>
            <a:lvl3pPr>
              <a:defRPr sz="1700"/>
            </a:lvl3pPr>
            <a:lvl4pPr>
              <a:defRPr sz="1700"/>
            </a:lvl4pPr>
            <a:lvl5pPr>
              <a:defRPr sz="1700"/>
            </a:lvl5pPr>
          </a:lstStyle>
          <a:p>
            <a:pPr lvl="0"/>
            <a:r>
              <a:rPr lang="fr-FR" dirty="0" smtClean="0"/>
              <a:t>X</a:t>
            </a:r>
            <a:endParaRPr lang="fr-FR" dirty="0"/>
          </a:p>
        </p:txBody>
      </p:sp>
      <p:sp>
        <p:nvSpPr>
          <p:cNvPr id="12" name="Espace réservé du texte 8"/>
          <p:cNvSpPr>
            <a:spLocks noGrp="1" noChangeAspect="1"/>
          </p:cNvSpPr>
          <p:nvPr>
            <p:ph type="body" sz="quarter" idx="15" hasCustomPrompt="1"/>
          </p:nvPr>
        </p:nvSpPr>
        <p:spPr>
          <a:xfrm>
            <a:off x="4319769" y="3888469"/>
            <a:ext cx="360000" cy="360000"/>
          </a:xfrm>
          <a:prstGeom prst="ellipse">
            <a:avLst/>
          </a:prstGeom>
          <a:solidFill>
            <a:schemeClr val="accent6"/>
          </a:solidFill>
        </p:spPr>
        <p:txBody>
          <a:bodyPr anchor="ctr"/>
          <a:lstStyle>
            <a:lvl1pPr algn="ctr">
              <a:defRPr sz="1700"/>
            </a:lvl1pPr>
            <a:lvl2pPr>
              <a:defRPr sz="1700"/>
            </a:lvl2pPr>
            <a:lvl3pPr>
              <a:defRPr sz="1700"/>
            </a:lvl3pPr>
            <a:lvl4pPr>
              <a:defRPr sz="1700"/>
            </a:lvl4pPr>
            <a:lvl5pPr>
              <a:defRPr sz="1700"/>
            </a:lvl5pPr>
          </a:lstStyle>
          <a:p>
            <a:pPr lvl="0"/>
            <a:r>
              <a:rPr lang="fr-FR" dirty="0" smtClean="0"/>
              <a:t>X</a:t>
            </a:r>
            <a:endParaRPr lang="fr-FR" dirty="0"/>
          </a:p>
        </p:txBody>
      </p:sp>
    </p:spTree>
    <p:extLst>
      <p:ext uri="{BB962C8B-B14F-4D97-AF65-F5344CB8AC3E}">
        <p14:creationId xmlns:p14="http://schemas.microsoft.com/office/powerpoint/2010/main" val="1804838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éponse">
    <p:spTree>
      <p:nvGrpSpPr>
        <p:cNvPr id="1" name=""/>
        <p:cNvGrpSpPr/>
        <p:nvPr/>
      </p:nvGrpSpPr>
      <p:grpSpPr>
        <a:xfrm>
          <a:off x="0" y="0"/>
          <a:ext cx="0" cy="0"/>
          <a:chOff x="0" y="0"/>
          <a:chExt cx="0" cy="0"/>
        </a:xfrm>
      </p:grpSpPr>
      <p:sp>
        <p:nvSpPr>
          <p:cNvPr id="2" name="Titre 1"/>
          <p:cNvSpPr>
            <a:spLocks noGrp="1"/>
          </p:cNvSpPr>
          <p:nvPr>
            <p:ph type="title"/>
          </p:nvPr>
        </p:nvSpPr>
        <p:spPr>
          <a:xfrm>
            <a:off x="503237" y="180057"/>
            <a:ext cx="3060000" cy="666423"/>
          </a:xfrm>
        </p:spPr>
        <p:txBody>
          <a:bodyPr/>
          <a:lstStyle/>
          <a:p>
            <a:r>
              <a:rPr lang="fr-FR" dirty="0" smtClean="0"/>
              <a:t>Modifiez le style du titre</a:t>
            </a:r>
            <a:endParaRPr lang="fr-FR" dirty="0"/>
          </a:p>
        </p:txBody>
      </p:sp>
      <p:sp>
        <p:nvSpPr>
          <p:cNvPr id="5" name="Espace réservé du texte 4"/>
          <p:cNvSpPr>
            <a:spLocks noGrp="1"/>
          </p:cNvSpPr>
          <p:nvPr>
            <p:ph type="body" sz="quarter" idx="10"/>
          </p:nvPr>
        </p:nvSpPr>
        <p:spPr>
          <a:xfrm>
            <a:off x="503238" y="1044575"/>
            <a:ext cx="3060700" cy="36718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u texte 6"/>
          <p:cNvSpPr>
            <a:spLocks noGrp="1"/>
          </p:cNvSpPr>
          <p:nvPr>
            <p:ph type="body" sz="quarter" idx="11"/>
          </p:nvPr>
        </p:nvSpPr>
        <p:spPr>
          <a:xfrm>
            <a:off x="4103725" y="1044575"/>
            <a:ext cx="4500525" cy="3671888"/>
          </a:xfrm>
        </p:spPr>
        <p:txBody>
          <a:bodyPr/>
          <a:lstStyle>
            <a:lvl1pPr>
              <a:spcBef>
                <a:spcPts val="600"/>
              </a:spcBef>
              <a:defRPr sz="1400" cap="none"/>
            </a:lvl1pPr>
            <a:lvl2pPr>
              <a:defRPr sz="1400" b="1" cap="none">
                <a:solidFill>
                  <a:schemeClr val="tx2"/>
                </a:solidFill>
              </a:defRPr>
            </a:lvl2pPr>
            <a:lvl3pPr marL="180000" indent="-180000">
              <a:spcBef>
                <a:spcPts val="600"/>
              </a:spcBef>
              <a:buClr>
                <a:schemeClr val="tx2"/>
              </a:buClr>
              <a:buSzPct val="80000"/>
              <a:buFont typeface="Wingdings" panose="05000000000000000000" pitchFamily="2" charset="2"/>
              <a:buChar char=""/>
              <a:defRPr sz="1400" cap="none"/>
            </a:lvl3pPr>
            <a:lvl4pPr>
              <a:defRPr sz="1400" cap="none"/>
            </a:lvl4pPr>
            <a:lvl5pPr>
              <a:defRPr sz="1400" cap="none"/>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 name="Espace réservé du texte 5"/>
          <p:cNvSpPr>
            <a:spLocks noGrp="1"/>
          </p:cNvSpPr>
          <p:nvPr>
            <p:ph type="body" sz="quarter" idx="12" hasCustomPrompt="1"/>
          </p:nvPr>
        </p:nvSpPr>
        <p:spPr>
          <a:xfrm>
            <a:off x="4103725" y="378168"/>
            <a:ext cx="4392575" cy="468312"/>
          </a:xfrm>
        </p:spPr>
        <p:txBody>
          <a:bodyPr anchor="b"/>
          <a:lstStyle>
            <a:lvl1pPr>
              <a:tabLst>
                <a:tab pos="1611313" algn="l"/>
              </a:tabLst>
              <a:defRPr sz="2000">
                <a:solidFill>
                  <a:schemeClr val="tx2"/>
                </a:solidFill>
              </a:defRPr>
            </a:lvl1pPr>
          </a:lstStyle>
          <a:p>
            <a:pPr lvl="0"/>
            <a:r>
              <a:rPr lang="fr-FR" dirty="0" smtClean="0"/>
              <a:t>TITRE</a:t>
            </a:r>
            <a:endParaRPr lang="fr-FR" dirty="0"/>
          </a:p>
        </p:txBody>
      </p:sp>
      <p:sp>
        <p:nvSpPr>
          <p:cNvPr id="8" name="Espace réservé du texte 8"/>
          <p:cNvSpPr>
            <a:spLocks noGrp="1" noChangeAspect="1"/>
          </p:cNvSpPr>
          <p:nvPr>
            <p:ph type="body" sz="quarter" idx="13" hasCustomPrompt="1"/>
          </p:nvPr>
        </p:nvSpPr>
        <p:spPr>
          <a:xfrm>
            <a:off x="5291897" y="513268"/>
            <a:ext cx="360000" cy="360000"/>
          </a:xfrm>
          <a:prstGeom prst="ellipse">
            <a:avLst/>
          </a:prstGeom>
          <a:solidFill>
            <a:schemeClr val="accent6"/>
          </a:solidFill>
        </p:spPr>
        <p:txBody>
          <a:bodyPr anchor="ctr"/>
          <a:lstStyle>
            <a:lvl1pPr algn="ctr">
              <a:defRPr sz="1700"/>
            </a:lvl1pPr>
            <a:lvl2pPr>
              <a:defRPr sz="1700"/>
            </a:lvl2pPr>
            <a:lvl3pPr>
              <a:defRPr sz="1700"/>
            </a:lvl3pPr>
            <a:lvl4pPr>
              <a:defRPr sz="1700"/>
            </a:lvl4pPr>
            <a:lvl5pPr>
              <a:defRPr sz="1700"/>
            </a:lvl5pPr>
          </a:lstStyle>
          <a:p>
            <a:pPr lvl="0"/>
            <a:r>
              <a:rPr lang="fr-FR" dirty="0" smtClean="0"/>
              <a:t>X</a:t>
            </a:r>
            <a:endParaRPr lang="fr-FR" dirty="0"/>
          </a:p>
        </p:txBody>
      </p:sp>
    </p:spTree>
    <p:extLst>
      <p:ext uri="{BB962C8B-B14F-4D97-AF65-F5344CB8AC3E}">
        <p14:creationId xmlns:p14="http://schemas.microsoft.com/office/powerpoint/2010/main" val="1656957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éponse avec chiffre-clé">
    <p:spTree>
      <p:nvGrpSpPr>
        <p:cNvPr id="1" name=""/>
        <p:cNvGrpSpPr/>
        <p:nvPr/>
      </p:nvGrpSpPr>
      <p:grpSpPr>
        <a:xfrm>
          <a:off x="0" y="0"/>
          <a:ext cx="0" cy="0"/>
          <a:chOff x="0" y="0"/>
          <a:chExt cx="0" cy="0"/>
        </a:xfrm>
      </p:grpSpPr>
      <p:sp>
        <p:nvSpPr>
          <p:cNvPr id="2" name="Titre 1"/>
          <p:cNvSpPr>
            <a:spLocks noGrp="1"/>
          </p:cNvSpPr>
          <p:nvPr>
            <p:ph type="title"/>
          </p:nvPr>
        </p:nvSpPr>
        <p:spPr>
          <a:xfrm>
            <a:off x="503237" y="180057"/>
            <a:ext cx="3060000" cy="666423"/>
          </a:xfrm>
        </p:spPr>
        <p:txBody>
          <a:bodyPr/>
          <a:lstStyle/>
          <a:p>
            <a:r>
              <a:rPr lang="fr-FR" dirty="0" smtClean="0"/>
              <a:t>Modifiez le style du titre</a:t>
            </a:r>
            <a:endParaRPr lang="fr-FR" dirty="0"/>
          </a:p>
        </p:txBody>
      </p:sp>
      <p:sp>
        <p:nvSpPr>
          <p:cNvPr id="5" name="Espace réservé du texte 4"/>
          <p:cNvSpPr>
            <a:spLocks noGrp="1"/>
          </p:cNvSpPr>
          <p:nvPr>
            <p:ph type="body" sz="quarter" idx="10"/>
          </p:nvPr>
        </p:nvSpPr>
        <p:spPr>
          <a:xfrm>
            <a:off x="503238" y="1044575"/>
            <a:ext cx="3060700" cy="36718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u texte 6"/>
          <p:cNvSpPr>
            <a:spLocks noGrp="1"/>
          </p:cNvSpPr>
          <p:nvPr>
            <p:ph type="body" sz="quarter" idx="11"/>
          </p:nvPr>
        </p:nvSpPr>
        <p:spPr>
          <a:xfrm>
            <a:off x="4103725" y="1044575"/>
            <a:ext cx="4500525" cy="3671888"/>
          </a:xfrm>
        </p:spPr>
        <p:txBody>
          <a:bodyPr/>
          <a:lstStyle>
            <a:lvl1pPr>
              <a:spcBef>
                <a:spcPts val="600"/>
              </a:spcBef>
              <a:defRPr sz="1400" cap="none"/>
            </a:lvl1pPr>
            <a:lvl2pPr>
              <a:defRPr sz="1400" b="1" cap="none">
                <a:solidFill>
                  <a:schemeClr val="tx2"/>
                </a:solidFill>
              </a:defRPr>
            </a:lvl2pPr>
            <a:lvl3pPr marL="180000" indent="-180000">
              <a:spcBef>
                <a:spcPts val="600"/>
              </a:spcBef>
              <a:buClr>
                <a:schemeClr val="tx2"/>
              </a:buClr>
              <a:buSzPct val="80000"/>
              <a:buFont typeface="Wingdings" panose="05000000000000000000" pitchFamily="2" charset="2"/>
              <a:buChar char=""/>
              <a:defRPr sz="1400" cap="none"/>
            </a:lvl3pPr>
            <a:lvl4pPr>
              <a:defRPr sz="1400" cap="none"/>
            </a:lvl4pPr>
            <a:lvl5pPr>
              <a:defRPr sz="1400" cap="none"/>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 name="Espace réservé du texte 5"/>
          <p:cNvSpPr>
            <a:spLocks noGrp="1"/>
          </p:cNvSpPr>
          <p:nvPr>
            <p:ph type="body" sz="quarter" idx="12" hasCustomPrompt="1"/>
          </p:nvPr>
        </p:nvSpPr>
        <p:spPr>
          <a:xfrm>
            <a:off x="4103725" y="378168"/>
            <a:ext cx="4392575" cy="468312"/>
          </a:xfrm>
        </p:spPr>
        <p:txBody>
          <a:bodyPr anchor="b"/>
          <a:lstStyle>
            <a:lvl1pPr>
              <a:tabLst>
                <a:tab pos="1611313" algn="l"/>
              </a:tabLst>
              <a:defRPr sz="2000">
                <a:solidFill>
                  <a:schemeClr val="tx2"/>
                </a:solidFill>
              </a:defRPr>
            </a:lvl1pPr>
          </a:lstStyle>
          <a:p>
            <a:pPr lvl="0"/>
            <a:r>
              <a:rPr lang="fr-FR" dirty="0" smtClean="0"/>
              <a:t>TITRE</a:t>
            </a:r>
            <a:endParaRPr lang="fr-FR" dirty="0"/>
          </a:p>
        </p:txBody>
      </p:sp>
      <p:sp>
        <p:nvSpPr>
          <p:cNvPr id="8" name="Espace réservé du texte 8"/>
          <p:cNvSpPr>
            <a:spLocks noGrp="1" noChangeAspect="1"/>
          </p:cNvSpPr>
          <p:nvPr>
            <p:ph type="body" sz="quarter" idx="13" hasCustomPrompt="1"/>
          </p:nvPr>
        </p:nvSpPr>
        <p:spPr>
          <a:xfrm>
            <a:off x="5291897" y="513268"/>
            <a:ext cx="360000" cy="360000"/>
          </a:xfrm>
          <a:prstGeom prst="ellipse">
            <a:avLst/>
          </a:prstGeom>
          <a:solidFill>
            <a:schemeClr val="accent6"/>
          </a:solidFill>
        </p:spPr>
        <p:txBody>
          <a:bodyPr anchor="ctr"/>
          <a:lstStyle>
            <a:lvl1pPr algn="ctr">
              <a:defRPr sz="1700"/>
            </a:lvl1pPr>
            <a:lvl2pPr>
              <a:defRPr sz="1700"/>
            </a:lvl2pPr>
            <a:lvl3pPr>
              <a:defRPr sz="1700"/>
            </a:lvl3pPr>
            <a:lvl4pPr>
              <a:defRPr sz="1700"/>
            </a:lvl4pPr>
            <a:lvl5pPr>
              <a:defRPr sz="1700"/>
            </a:lvl5pPr>
          </a:lstStyle>
          <a:p>
            <a:pPr lvl="0"/>
            <a:r>
              <a:rPr lang="fr-FR" dirty="0" smtClean="0"/>
              <a:t>X</a:t>
            </a:r>
            <a:endParaRPr lang="fr-FR" dirty="0"/>
          </a:p>
        </p:txBody>
      </p:sp>
      <p:sp>
        <p:nvSpPr>
          <p:cNvPr id="4" name="Espace réservé du texte 3"/>
          <p:cNvSpPr>
            <a:spLocks noGrp="1"/>
          </p:cNvSpPr>
          <p:nvPr>
            <p:ph type="body" sz="quarter" idx="14"/>
          </p:nvPr>
        </p:nvSpPr>
        <p:spPr>
          <a:xfrm>
            <a:off x="6515993" y="3109799"/>
            <a:ext cx="2088232" cy="1354387"/>
          </a:xfrm>
          <a:solidFill>
            <a:srgbClr val="E8F3F3"/>
          </a:solidFill>
        </p:spPr>
        <p:txBody>
          <a:bodyPr wrap="square" lIns="108000" tIns="108000" rIns="36000" bIns="72000">
            <a:spAutoFit/>
          </a:bodyPr>
          <a:lstStyle>
            <a:lvl1pPr>
              <a:lnSpc>
                <a:spcPct val="90000"/>
              </a:lnSpc>
              <a:spcAft>
                <a:spcPts val="600"/>
              </a:spcAft>
              <a:defRPr sz="1200" b="1" cap="all"/>
            </a:lvl1pPr>
            <a:lvl2pPr>
              <a:lnSpc>
                <a:spcPct val="80000"/>
              </a:lnSpc>
              <a:defRPr sz="2400" b="1" cap="all">
                <a:solidFill>
                  <a:schemeClr val="tx2"/>
                </a:solidFill>
              </a:defRPr>
            </a:lvl2pPr>
            <a:lvl3pPr>
              <a:lnSpc>
                <a:spcPct val="80000"/>
              </a:lnSpc>
              <a:defRPr sz="1200" cap="all">
                <a:solidFill>
                  <a:schemeClr val="tx2"/>
                </a:solidFill>
              </a:defRPr>
            </a:lvl3pPr>
            <a:lvl4pPr>
              <a:lnSpc>
                <a:spcPct val="90000"/>
              </a:lnSpc>
              <a:defRPr sz="1500" cap="all"/>
            </a:lvl4pPr>
            <a:lvl5pPr>
              <a:lnSpc>
                <a:spcPct val="90000"/>
              </a:lnSpc>
              <a:defRPr sz="1500" cap="all"/>
            </a:lvl5pPr>
          </a:lstStyle>
          <a:p>
            <a:pPr lvl="0"/>
            <a:r>
              <a:rPr lang="fr-FR" dirty="0" smtClean="0"/>
              <a:t>Modifiez les styles du texte du masque</a:t>
            </a:r>
          </a:p>
          <a:p>
            <a:pPr lvl="1"/>
            <a:r>
              <a:rPr lang="fr-FR" dirty="0" smtClean="0"/>
              <a:t>Deuxième niveau</a:t>
            </a:r>
          </a:p>
          <a:p>
            <a:pPr lvl="2"/>
            <a:r>
              <a:rPr lang="fr-FR" dirty="0" smtClean="0"/>
              <a:t>Troisième niveau</a:t>
            </a:r>
            <a:endParaRPr lang="fr-FR" dirty="0"/>
          </a:p>
        </p:txBody>
      </p:sp>
    </p:spTree>
    <p:extLst>
      <p:ext uri="{BB962C8B-B14F-4D97-AF65-F5344CB8AC3E}">
        <p14:creationId xmlns:p14="http://schemas.microsoft.com/office/powerpoint/2010/main" val="357600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lôture">
    <p:spTree>
      <p:nvGrpSpPr>
        <p:cNvPr id="1" name=""/>
        <p:cNvGrpSpPr/>
        <p:nvPr/>
      </p:nvGrpSpPr>
      <p:grpSpPr>
        <a:xfrm>
          <a:off x="0" y="0"/>
          <a:ext cx="0" cy="0"/>
          <a:chOff x="0" y="0"/>
          <a:chExt cx="0" cy="0"/>
        </a:xfrm>
      </p:grpSpPr>
      <p:sp>
        <p:nvSpPr>
          <p:cNvPr id="9" name="Rectangle 8"/>
          <p:cNvSpPr/>
          <p:nvPr userDrawn="1"/>
        </p:nvSpPr>
        <p:spPr>
          <a:xfrm>
            <a:off x="0" y="-2"/>
            <a:ext cx="8999538" cy="21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object 5"/>
          <p:cNvSpPr/>
          <p:nvPr userDrawn="1"/>
        </p:nvSpPr>
        <p:spPr>
          <a:xfrm>
            <a:off x="1900689" y="4495296"/>
            <a:ext cx="756113" cy="430990"/>
          </a:xfrm>
          <a:prstGeom prst="rect">
            <a:avLst/>
          </a:prstGeom>
          <a:blipFill>
            <a:blip r:embed="rId2" cstate="print"/>
            <a:stretch>
              <a:fillRect/>
            </a:stretch>
          </a:blipFill>
        </p:spPr>
        <p:txBody>
          <a:bodyPr wrap="square" lIns="0" tIns="0" rIns="0" bIns="0" rtlCol="0"/>
          <a:lstStyle/>
          <a:p>
            <a:endParaRPr/>
          </a:p>
        </p:txBody>
      </p:sp>
      <p:sp>
        <p:nvSpPr>
          <p:cNvPr id="30" name="object 6"/>
          <p:cNvSpPr/>
          <p:nvPr userDrawn="1"/>
        </p:nvSpPr>
        <p:spPr>
          <a:xfrm>
            <a:off x="4286465" y="4500622"/>
            <a:ext cx="483641" cy="409298"/>
          </a:xfrm>
          <a:prstGeom prst="rect">
            <a:avLst/>
          </a:prstGeom>
          <a:blipFill>
            <a:blip r:embed="rId3" cstate="print"/>
            <a:stretch>
              <a:fillRect/>
            </a:stretch>
          </a:blipFill>
        </p:spPr>
        <p:txBody>
          <a:bodyPr wrap="square" lIns="0" tIns="0" rIns="0" bIns="0" rtlCol="0"/>
          <a:lstStyle/>
          <a:p>
            <a:endParaRPr/>
          </a:p>
        </p:txBody>
      </p:sp>
      <p:sp>
        <p:nvSpPr>
          <p:cNvPr id="31" name="object 7"/>
          <p:cNvSpPr txBox="1"/>
          <p:nvPr userDrawn="1"/>
        </p:nvSpPr>
        <p:spPr>
          <a:xfrm>
            <a:off x="5513642" y="4762772"/>
            <a:ext cx="932815" cy="157480"/>
          </a:xfrm>
          <a:prstGeom prst="rect">
            <a:avLst/>
          </a:prstGeom>
        </p:spPr>
        <p:txBody>
          <a:bodyPr vert="horz" wrap="square" lIns="0" tIns="0" rIns="0" bIns="0" rtlCol="0">
            <a:spAutoFit/>
          </a:bodyPr>
          <a:lstStyle/>
          <a:p>
            <a:pPr marL="12700" marR="5080" indent="22225">
              <a:lnSpc>
                <a:spcPct val="104800"/>
              </a:lnSpc>
            </a:pPr>
            <a:r>
              <a:rPr sz="450" spc="-15" dirty="0">
                <a:solidFill>
                  <a:srgbClr val="231F20"/>
                </a:solidFill>
                <a:latin typeface="Tahoma"/>
                <a:cs typeface="Tahoma"/>
              </a:rPr>
              <a:t>Ce</a:t>
            </a:r>
            <a:r>
              <a:rPr sz="450" spc="-55" dirty="0">
                <a:solidFill>
                  <a:srgbClr val="231F20"/>
                </a:solidFill>
                <a:latin typeface="Tahoma"/>
                <a:cs typeface="Tahoma"/>
              </a:rPr>
              <a:t> </a:t>
            </a:r>
            <a:r>
              <a:rPr sz="450" spc="-10" dirty="0">
                <a:solidFill>
                  <a:srgbClr val="231F20"/>
                </a:solidFill>
                <a:latin typeface="Tahoma"/>
                <a:cs typeface="Tahoma"/>
              </a:rPr>
              <a:t>projet</a:t>
            </a:r>
            <a:r>
              <a:rPr sz="450" spc="-55" dirty="0">
                <a:solidFill>
                  <a:srgbClr val="231F20"/>
                </a:solidFill>
                <a:latin typeface="Tahoma"/>
                <a:cs typeface="Tahoma"/>
              </a:rPr>
              <a:t> </a:t>
            </a:r>
            <a:r>
              <a:rPr sz="450" dirty="0">
                <a:solidFill>
                  <a:srgbClr val="231F20"/>
                </a:solidFill>
                <a:latin typeface="Tahoma"/>
                <a:cs typeface="Tahoma"/>
              </a:rPr>
              <a:t>est</a:t>
            </a:r>
            <a:r>
              <a:rPr sz="450" spc="-55" dirty="0">
                <a:solidFill>
                  <a:srgbClr val="231F20"/>
                </a:solidFill>
                <a:latin typeface="Tahoma"/>
                <a:cs typeface="Tahoma"/>
              </a:rPr>
              <a:t> </a:t>
            </a:r>
            <a:r>
              <a:rPr sz="450" dirty="0">
                <a:solidFill>
                  <a:srgbClr val="231F20"/>
                </a:solidFill>
                <a:latin typeface="Tahoma"/>
                <a:cs typeface="Tahoma"/>
              </a:rPr>
              <a:t>cofinancé</a:t>
            </a:r>
            <a:r>
              <a:rPr sz="450" spc="-55" dirty="0">
                <a:solidFill>
                  <a:srgbClr val="231F20"/>
                </a:solidFill>
                <a:latin typeface="Tahoma"/>
                <a:cs typeface="Tahoma"/>
              </a:rPr>
              <a:t> </a:t>
            </a:r>
            <a:r>
              <a:rPr sz="450" spc="-5" dirty="0">
                <a:solidFill>
                  <a:srgbClr val="231F20"/>
                </a:solidFill>
                <a:latin typeface="Tahoma"/>
                <a:cs typeface="Tahoma"/>
              </a:rPr>
              <a:t>par</a:t>
            </a:r>
            <a:r>
              <a:rPr sz="450" spc="-55" dirty="0">
                <a:solidFill>
                  <a:srgbClr val="231F20"/>
                </a:solidFill>
                <a:latin typeface="Tahoma"/>
                <a:cs typeface="Tahoma"/>
              </a:rPr>
              <a:t> </a:t>
            </a:r>
            <a:r>
              <a:rPr sz="450" spc="-5" dirty="0">
                <a:solidFill>
                  <a:srgbClr val="231F20"/>
                </a:solidFill>
                <a:latin typeface="Tahoma"/>
                <a:cs typeface="Tahoma"/>
              </a:rPr>
              <a:t>le</a:t>
            </a:r>
            <a:r>
              <a:rPr sz="450" spc="-55" dirty="0">
                <a:solidFill>
                  <a:srgbClr val="231F20"/>
                </a:solidFill>
                <a:latin typeface="Tahoma"/>
                <a:cs typeface="Tahoma"/>
              </a:rPr>
              <a:t> </a:t>
            </a:r>
            <a:r>
              <a:rPr sz="450" spc="-5" dirty="0">
                <a:solidFill>
                  <a:srgbClr val="231F20"/>
                </a:solidFill>
                <a:latin typeface="Tahoma"/>
                <a:cs typeface="Tahoma"/>
              </a:rPr>
              <a:t>fonds  </a:t>
            </a:r>
            <a:r>
              <a:rPr sz="450" spc="-10" dirty="0">
                <a:solidFill>
                  <a:srgbClr val="231F20"/>
                </a:solidFill>
                <a:latin typeface="Tahoma"/>
                <a:cs typeface="Tahoma"/>
              </a:rPr>
              <a:t>européen</a:t>
            </a:r>
            <a:r>
              <a:rPr sz="450" spc="-60" dirty="0">
                <a:solidFill>
                  <a:srgbClr val="231F20"/>
                </a:solidFill>
                <a:latin typeface="Tahoma"/>
                <a:cs typeface="Tahoma"/>
              </a:rPr>
              <a:t> </a:t>
            </a:r>
            <a:r>
              <a:rPr sz="450" spc="-15" dirty="0">
                <a:solidFill>
                  <a:srgbClr val="231F20"/>
                </a:solidFill>
                <a:latin typeface="Tahoma"/>
                <a:cs typeface="Tahoma"/>
              </a:rPr>
              <a:t>de</a:t>
            </a:r>
            <a:r>
              <a:rPr sz="450" spc="-60" dirty="0">
                <a:solidFill>
                  <a:srgbClr val="231F20"/>
                </a:solidFill>
                <a:latin typeface="Tahoma"/>
                <a:cs typeface="Tahoma"/>
              </a:rPr>
              <a:t> </a:t>
            </a:r>
            <a:r>
              <a:rPr sz="450" spc="-10" dirty="0">
                <a:solidFill>
                  <a:srgbClr val="231F20"/>
                </a:solidFill>
                <a:latin typeface="Tahoma"/>
                <a:cs typeface="Tahoma"/>
              </a:rPr>
              <a:t>développement</a:t>
            </a:r>
            <a:r>
              <a:rPr sz="450" spc="-60" dirty="0">
                <a:solidFill>
                  <a:srgbClr val="231F20"/>
                </a:solidFill>
                <a:latin typeface="Tahoma"/>
                <a:cs typeface="Tahoma"/>
              </a:rPr>
              <a:t> </a:t>
            </a:r>
            <a:r>
              <a:rPr sz="450" spc="-5" dirty="0">
                <a:solidFill>
                  <a:srgbClr val="231F20"/>
                </a:solidFill>
                <a:latin typeface="Tahoma"/>
                <a:cs typeface="Tahoma"/>
              </a:rPr>
              <a:t>régional</a:t>
            </a:r>
            <a:endParaRPr sz="450">
              <a:latin typeface="Tahoma"/>
              <a:cs typeface="Tahoma"/>
            </a:endParaRPr>
          </a:p>
        </p:txBody>
      </p:sp>
      <p:sp>
        <p:nvSpPr>
          <p:cNvPr id="52" name="object 8"/>
          <p:cNvSpPr/>
          <p:nvPr userDrawn="1"/>
        </p:nvSpPr>
        <p:spPr>
          <a:xfrm>
            <a:off x="5462104" y="4558260"/>
            <a:ext cx="1020810" cy="163829"/>
          </a:xfrm>
          <a:prstGeom prst="rect">
            <a:avLst/>
          </a:prstGeom>
          <a:blipFill>
            <a:blip r:embed="rId4" cstate="print"/>
            <a:stretch>
              <a:fillRect/>
            </a:stretch>
          </a:blipFill>
        </p:spPr>
        <p:txBody>
          <a:bodyPr wrap="square" lIns="0" tIns="0" rIns="0" bIns="0" rtlCol="0"/>
          <a:lstStyle/>
          <a:p>
            <a:endParaRPr/>
          </a:p>
        </p:txBody>
      </p:sp>
      <p:sp>
        <p:nvSpPr>
          <p:cNvPr id="53" name="object 9"/>
          <p:cNvSpPr/>
          <p:nvPr userDrawn="1"/>
        </p:nvSpPr>
        <p:spPr>
          <a:xfrm>
            <a:off x="6614567" y="4548451"/>
            <a:ext cx="472043" cy="367959"/>
          </a:xfrm>
          <a:prstGeom prst="rect">
            <a:avLst/>
          </a:prstGeom>
          <a:blipFill>
            <a:blip r:embed="rId5" cstate="print"/>
            <a:stretch>
              <a:fillRect/>
            </a:stretch>
          </a:blipFill>
        </p:spPr>
        <p:txBody>
          <a:bodyPr wrap="square" lIns="0" tIns="0" rIns="0" bIns="0" rtlCol="0"/>
          <a:lstStyle/>
          <a:p>
            <a:endParaRPr/>
          </a:p>
        </p:txBody>
      </p:sp>
      <p:sp>
        <p:nvSpPr>
          <p:cNvPr id="54" name="object 10"/>
          <p:cNvSpPr/>
          <p:nvPr userDrawn="1"/>
        </p:nvSpPr>
        <p:spPr>
          <a:xfrm>
            <a:off x="4971100" y="4488680"/>
            <a:ext cx="347446" cy="433704"/>
          </a:xfrm>
          <a:prstGeom prst="rect">
            <a:avLst/>
          </a:prstGeom>
          <a:blipFill>
            <a:blip r:embed="rId6" cstate="print"/>
            <a:stretch>
              <a:fillRect/>
            </a:stretch>
          </a:blipFill>
        </p:spPr>
        <p:txBody>
          <a:bodyPr wrap="square" lIns="0" tIns="0" rIns="0" bIns="0" rtlCol="0"/>
          <a:lstStyle/>
          <a:p>
            <a:endParaRPr/>
          </a:p>
        </p:txBody>
      </p:sp>
      <p:sp>
        <p:nvSpPr>
          <p:cNvPr id="55" name="object 11"/>
          <p:cNvSpPr txBox="1"/>
          <p:nvPr userDrawn="1"/>
        </p:nvSpPr>
        <p:spPr>
          <a:xfrm>
            <a:off x="1900689" y="4183965"/>
            <a:ext cx="366395" cy="83100"/>
          </a:xfrm>
          <a:prstGeom prst="rect">
            <a:avLst/>
          </a:prstGeom>
        </p:spPr>
        <p:txBody>
          <a:bodyPr vert="horz" wrap="square" lIns="0" tIns="0" rIns="0" bIns="0" rtlCol="0">
            <a:spAutoFit/>
          </a:bodyPr>
          <a:lstStyle/>
          <a:p>
            <a:pPr marL="0">
              <a:lnSpc>
                <a:spcPct val="90000"/>
              </a:lnSpc>
            </a:pPr>
            <a:r>
              <a:rPr sz="600" spc="0" baseline="0" dirty="0">
                <a:solidFill>
                  <a:srgbClr val="231F20"/>
                </a:solidFill>
                <a:latin typeface="+mn-lt"/>
                <a:cs typeface="Arial" panose="020B0604020202020204" pitchFamily="34" charset="0"/>
              </a:rPr>
              <a:t>ANIMÉ PAR</a:t>
            </a:r>
            <a:endParaRPr sz="600" spc="0" baseline="0" dirty="0">
              <a:latin typeface="+mn-lt"/>
              <a:cs typeface="Arial" panose="020B0604020202020204" pitchFamily="34" charset="0"/>
            </a:endParaRPr>
          </a:p>
        </p:txBody>
      </p:sp>
      <p:sp>
        <p:nvSpPr>
          <p:cNvPr id="56" name="object 12"/>
          <p:cNvSpPr txBox="1"/>
          <p:nvPr userDrawn="1"/>
        </p:nvSpPr>
        <p:spPr>
          <a:xfrm>
            <a:off x="4237505" y="4183965"/>
            <a:ext cx="982344" cy="83100"/>
          </a:xfrm>
          <a:prstGeom prst="rect">
            <a:avLst/>
          </a:prstGeom>
        </p:spPr>
        <p:txBody>
          <a:bodyPr vert="horz" wrap="square" lIns="0" tIns="0" rIns="0" bIns="0" rtlCol="0">
            <a:spAutoFit/>
          </a:bodyPr>
          <a:lstStyle/>
          <a:p>
            <a:pPr marL="0">
              <a:lnSpc>
                <a:spcPct val="90000"/>
              </a:lnSpc>
            </a:pPr>
            <a:r>
              <a:rPr sz="600" spc="0" baseline="0" dirty="0">
                <a:solidFill>
                  <a:srgbClr val="231F20"/>
                </a:solidFill>
                <a:latin typeface="+mn-lt"/>
                <a:cs typeface="Arial" panose="020B0604020202020204" pitchFamily="34" charset="0"/>
              </a:rPr>
              <a:t>LES PARTENAIRES D'EPISEINE</a:t>
            </a:r>
            <a:endParaRPr sz="600" spc="0" baseline="0" dirty="0">
              <a:latin typeface="+mn-lt"/>
              <a:cs typeface="Arial" panose="020B0604020202020204" pitchFamily="34" charset="0"/>
            </a:endParaRPr>
          </a:p>
        </p:txBody>
      </p:sp>
      <p:sp>
        <p:nvSpPr>
          <p:cNvPr id="57" name="object 13"/>
          <p:cNvSpPr txBox="1"/>
          <p:nvPr userDrawn="1"/>
        </p:nvSpPr>
        <p:spPr>
          <a:xfrm>
            <a:off x="3030343" y="4183965"/>
            <a:ext cx="965370" cy="166199"/>
          </a:xfrm>
          <a:prstGeom prst="rect">
            <a:avLst/>
          </a:prstGeom>
        </p:spPr>
        <p:txBody>
          <a:bodyPr vert="horz" wrap="square" lIns="0" tIns="0" rIns="0" bIns="0" rtlCol="0">
            <a:spAutoFit/>
          </a:bodyPr>
          <a:lstStyle/>
          <a:p>
            <a:pPr marL="0" marR="5080" indent="-635">
              <a:lnSpc>
                <a:spcPct val="90000"/>
              </a:lnSpc>
            </a:pPr>
            <a:r>
              <a:rPr sz="600" spc="0" baseline="0" dirty="0">
                <a:solidFill>
                  <a:srgbClr val="231F20"/>
                </a:solidFill>
                <a:latin typeface="+mn-lt"/>
                <a:cs typeface="Arial" panose="020B0604020202020204" pitchFamily="34" charset="0"/>
              </a:rPr>
              <a:t>PARTENAIRE DES </a:t>
            </a:r>
            <a:r>
              <a:rPr sz="600" spc="0" baseline="0" dirty="0" smtClean="0">
                <a:solidFill>
                  <a:srgbClr val="231F20"/>
                </a:solidFill>
                <a:latin typeface="+mn-lt"/>
                <a:cs typeface="Arial" panose="020B0604020202020204" pitchFamily="34" charset="0"/>
              </a:rPr>
              <a:t>ACTIONS</a:t>
            </a:r>
            <a:endParaRPr lang="fr-FR" sz="600" spc="0" baseline="0" dirty="0" smtClean="0">
              <a:solidFill>
                <a:srgbClr val="231F20"/>
              </a:solidFill>
              <a:latin typeface="+mn-lt"/>
              <a:cs typeface="Arial" panose="020B0604020202020204" pitchFamily="34" charset="0"/>
            </a:endParaRPr>
          </a:p>
          <a:p>
            <a:pPr marL="0" marR="5080" indent="-635">
              <a:lnSpc>
                <a:spcPct val="90000"/>
              </a:lnSpc>
            </a:pPr>
            <a:r>
              <a:rPr sz="600" spc="0" baseline="0" dirty="0" smtClean="0">
                <a:solidFill>
                  <a:srgbClr val="231F20"/>
                </a:solidFill>
                <a:latin typeface="+mn-lt"/>
                <a:cs typeface="Arial" panose="020B0604020202020204" pitchFamily="34" charset="0"/>
              </a:rPr>
              <a:t>DE </a:t>
            </a:r>
            <a:r>
              <a:rPr sz="600" spc="0" baseline="0" dirty="0">
                <a:solidFill>
                  <a:srgbClr val="231F20"/>
                </a:solidFill>
                <a:latin typeface="+mn-lt"/>
                <a:cs typeface="Arial" panose="020B0604020202020204" pitchFamily="34" charset="0"/>
              </a:rPr>
              <a:t>FORMATIONS D’EPISEINE</a:t>
            </a:r>
            <a:endParaRPr sz="600" spc="0" baseline="0" dirty="0">
              <a:latin typeface="+mn-lt"/>
              <a:cs typeface="Arial" panose="020B0604020202020204" pitchFamily="34" charset="0"/>
            </a:endParaRPr>
          </a:p>
        </p:txBody>
      </p:sp>
      <p:sp>
        <p:nvSpPr>
          <p:cNvPr id="58" name="object 14"/>
          <p:cNvSpPr/>
          <p:nvPr userDrawn="1"/>
        </p:nvSpPr>
        <p:spPr>
          <a:xfrm>
            <a:off x="3054470" y="4532603"/>
            <a:ext cx="594302" cy="393098"/>
          </a:xfrm>
          <a:prstGeom prst="rect">
            <a:avLst/>
          </a:prstGeom>
          <a:blipFill>
            <a:blip r:embed="rId7" cstate="print"/>
            <a:stretch>
              <a:fillRect/>
            </a:stretch>
          </a:blipFill>
        </p:spPr>
        <p:txBody>
          <a:bodyPr wrap="square" lIns="0" tIns="0" rIns="0" bIns="0" rtlCol="0"/>
          <a:lstStyle/>
          <a:p>
            <a:endParaRPr/>
          </a:p>
        </p:txBody>
      </p:sp>
      <p:cxnSp>
        <p:nvCxnSpPr>
          <p:cNvPr id="6" name="Connecteur droit 5"/>
          <p:cNvCxnSpPr/>
          <p:nvPr userDrawn="1"/>
        </p:nvCxnSpPr>
        <p:spPr>
          <a:xfrm>
            <a:off x="2834876" y="4152451"/>
            <a:ext cx="0" cy="7920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59" name="Connecteur droit 58"/>
          <p:cNvCxnSpPr/>
          <p:nvPr userDrawn="1"/>
        </p:nvCxnSpPr>
        <p:spPr>
          <a:xfrm>
            <a:off x="4067721" y="4152451"/>
            <a:ext cx="0" cy="7920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pic>
        <p:nvPicPr>
          <p:cNvPr id="7" name="Image 6"/>
          <p:cNvPicPr>
            <a:picLocks noChangeAspect="1"/>
          </p:cNvPicPr>
          <p:nvPr userDrawn="1"/>
        </p:nvPicPr>
        <p:blipFill rotWithShape="1">
          <a:blip r:embed="rId8" cstate="print">
            <a:extLst>
              <a:ext uri="{28A0092B-C50C-407E-A947-70E740481C1C}">
                <a14:useLocalDpi xmlns:a14="http://schemas.microsoft.com/office/drawing/2010/main" val="0"/>
              </a:ext>
            </a:extLst>
          </a:blip>
          <a:srcRect l="18045" t="15863" r="19191" b="15128"/>
          <a:stretch/>
        </p:blipFill>
        <p:spPr>
          <a:xfrm>
            <a:off x="3689769" y="1412902"/>
            <a:ext cx="1620000" cy="2096471"/>
          </a:xfrm>
          <a:prstGeom prst="rect">
            <a:avLst/>
          </a:prstGeom>
        </p:spPr>
      </p:pic>
    </p:spTree>
    <p:extLst>
      <p:ext uri="{BB962C8B-B14F-4D97-AF65-F5344CB8AC3E}">
        <p14:creationId xmlns:p14="http://schemas.microsoft.com/office/powerpoint/2010/main" val="259632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Chapitre">
    <p:bg>
      <p:bgPr>
        <a:solidFill>
          <a:schemeClr val="accent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169769" y="2088268"/>
            <a:ext cx="6660000" cy="2268253"/>
          </a:xfrm>
        </p:spPr>
        <p:txBody>
          <a:bodyPr anchor="t">
            <a:noAutofit/>
          </a:bodyPr>
          <a:lstStyle>
            <a:lvl1pPr algn="ctr">
              <a:lnSpc>
                <a:spcPct val="100000"/>
              </a:lnSpc>
              <a:defRPr sz="4600" b="1" cap="all" baseline="0">
                <a:solidFill>
                  <a:schemeClr val="bg1"/>
                </a:solidFill>
              </a:defRPr>
            </a:lvl1pPr>
          </a:lstStyle>
          <a:p>
            <a:r>
              <a:rPr lang="fr-FR" dirty="0" smtClean="0"/>
              <a:t>Modifiez le style du titre</a:t>
            </a:r>
            <a:endParaRPr lang="fr-FR" dirty="0"/>
          </a:p>
        </p:txBody>
      </p:sp>
      <p:sp>
        <p:nvSpPr>
          <p:cNvPr id="3" name="Espace réservé du texte 2"/>
          <p:cNvSpPr>
            <a:spLocks noGrp="1"/>
          </p:cNvSpPr>
          <p:nvPr>
            <p:ph type="body" idx="1" hasCustomPrompt="1"/>
          </p:nvPr>
        </p:nvSpPr>
        <p:spPr>
          <a:xfrm>
            <a:off x="4179006" y="1044153"/>
            <a:ext cx="632152" cy="1191095"/>
          </a:xfrm>
        </p:spPr>
        <p:txBody>
          <a:bodyPr wrap="none" anchor="ctr">
            <a:spAutoFit/>
          </a:bodyPr>
          <a:lstStyle>
            <a:lvl1pPr marL="0" indent="0" algn="ctr">
              <a:buNone/>
              <a:defRPr sz="8600" b="1">
                <a:solidFill>
                  <a:schemeClr val="bg1"/>
                </a:solidFill>
              </a:defRPr>
            </a:lvl1pPr>
            <a:lvl2pPr marL="270034" indent="0">
              <a:buNone/>
              <a:defRPr sz="1181">
                <a:solidFill>
                  <a:schemeClr val="tx1">
                    <a:tint val="75000"/>
                  </a:schemeClr>
                </a:solidFill>
              </a:defRPr>
            </a:lvl2pPr>
            <a:lvl3pPr marL="540068" indent="0">
              <a:buNone/>
              <a:defRPr sz="1063">
                <a:solidFill>
                  <a:schemeClr val="tx1">
                    <a:tint val="75000"/>
                  </a:schemeClr>
                </a:solidFill>
              </a:defRPr>
            </a:lvl3pPr>
            <a:lvl4pPr marL="810101" indent="0">
              <a:buNone/>
              <a:defRPr sz="945">
                <a:solidFill>
                  <a:schemeClr val="tx1">
                    <a:tint val="75000"/>
                  </a:schemeClr>
                </a:solidFill>
              </a:defRPr>
            </a:lvl4pPr>
            <a:lvl5pPr marL="1080135" indent="0">
              <a:buNone/>
              <a:defRPr sz="945">
                <a:solidFill>
                  <a:schemeClr val="tx1">
                    <a:tint val="75000"/>
                  </a:schemeClr>
                </a:solidFill>
              </a:defRPr>
            </a:lvl5pPr>
            <a:lvl6pPr marL="1350169" indent="0">
              <a:buNone/>
              <a:defRPr sz="945">
                <a:solidFill>
                  <a:schemeClr val="tx1">
                    <a:tint val="75000"/>
                  </a:schemeClr>
                </a:solidFill>
              </a:defRPr>
            </a:lvl6pPr>
            <a:lvl7pPr marL="1620203" indent="0">
              <a:buNone/>
              <a:defRPr sz="945">
                <a:solidFill>
                  <a:schemeClr val="tx1">
                    <a:tint val="75000"/>
                  </a:schemeClr>
                </a:solidFill>
              </a:defRPr>
            </a:lvl7pPr>
            <a:lvl8pPr marL="1890236" indent="0">
              <a:buNone/>
              <a:defRPr sz="945">
                <a:solidFill>
                  <a:schemeClr val="tx1">
                    <a:tint val="75000"/>
                  </a:schemeClr>
                </a:solidFill>
              </a:defRPr>
            </a:lvl8pPr>
            <a:lvl9pPr marL="2160270" indent="0">
              <a:buNone/>
              <a:defRPr sz="945">
                <a:solidFill>
                  <a:schemeClr val="tx1">
                    <a:tint val="75000"/>
                  </a:schemeClr>
                </a:solidFill>
              </a:defRPr>
            </a:lvl9pPr>
          </a:lstStyle>
          <a:p>
            <a:pPr lvl="0"/>
            <a:r>
              <a:rPr lang="fr-FR" dirty="0" smtClean="0"/>
              <a:t>0</a:t>
            </a:r>
          </a:p>
        </p:txBody>
      </p:sp>
    </p:spTree>
    <p:extLst>
      <p:ext uri="{BB962C8B-B14F-4D97-AF65-F5344CB8AC3E}">
        <p14:creationId xmlns:p14="http://schemas.microsoft.com/office/powerpoint/2010/main" val="3679617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esti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5" name="Espace réservé du texte 4"/>
          <p:cNvSpPr>
            <a:spLocks noGrp="1"/>
          </p:cNvSpPr>
          <p:nvPr>
            <p:ph type="body" sz="quarter" idx="10"/>
          </p:nvPr>
        </p:nvSpPr>
        <p:spPr>
          <a:xfrm>
            <a:off x="503238" y="1044575"/>
            <a:ext cx="3060700" cy="3671888"/>
          </a:xfrm>
        </p:spPr>
        <p:txBody>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7" name="Espace réservé du texte 6"/>
          <p:cNvSpPr>
            <a:spLocks noGrp="1"/>
          </p:cNvSpPr>
          <p:nvPr>
            <p:ph type="body" sz="quarter" idx="11"/>
          </p:nvPr>
        </p:nvSpPr>
        <p:spPr>
          <a:xfrm>
            <a:off x="4859338" y="1044575"/>
            <a:ext cx="3636962" cy="3671888"/>
          </a:xfrm>
        </p:spPr>
        <p:txBody>
          <a:bodyPr/>
          <a:lstStyle>
            <a:lvl1pPr>
              <a:spcBef>
                <a:spcPts val="4000"/>
              </a:spcBef>
              <a:defRPr sz="1500" cap="none"/>
            </a:lvl1pPr>
            <a:lvl2pPr>
              <a:defRPr sz="1500" cap="none"/>
            </a:lvl2pPr>
            <a:lvl3pPr>
              <a:defRPr sz="1500" cap="none"/>
            </a:lvl3pPr>
            <a:lvl4pPr>
              <a:defRPr sz="1500" cap="none"/>
            </a:lvl4pPr>
            <a:lvl5pPr>
              <a:defRPr sz="1500" cap="none"/>
            </a:lvl5pPr>
          </a:lstStyle>
          <a:p>
            <a:pPr lvl="0"/>
            <a:r>
              <a:rPr lang="fr-FR" dirty="0" smtClean="0"/>
              <a:t>Modifiez les styles du texte du masque</a:t>
            </a:r>
            <a:endParaRPr lang="fr-FR" dirty="0"/>
          </a:p>
        </p:txBody>
      </p:sp>
      <p:sp>
        <p:nvSpPr>
          <p:cNvPr id="9" name="Espace réservé du texte 8"/>
          <p:cNvSpPr>
            <a:spLocks noGrp="1" noChangeAspect="1"/>
          </p:cNvSpPr>
          <p:nvPr>
            <p:ph type="body" sz="quarter" idx="12" hasCustomPrompt="1"/>
          </p:nvPr>
        </p:nvSpPr>
        <p:spPr>
          <a:xfrm>
            <a:off x="4319769" y="1008189"/>
            <a:ext cx="360000" cy="360000"/>
          </a:xfrm>
          <a:prstGeom prst="ellipse">
            <a:avLst/>
          </a:prstGeom>
          <a:solidFill>
            <a:schemeClr val="accent6"/>
          </a:solidFill>
        </p:spPr>
        <p:txBody>
          <a:bodyPr anchor="ctr"/>
          <a:lstStyle>
            <a:lvl1pPr algn="ctr">
              <a:defRPr sz="1700"/>
            </a:lvl1pPr>
            <a:lvl2pPr>
              <a:defRPr sz="1700"/>
            </a:lvl2pPr>
            <a:lvl3pPr>
              <a:defRPr sz="1700"/>
            </a:lvl3pPr>
            <a:lvl4pPr>
              <a:defRPr sz="1700"/>
            </a:lvl4pPr>
            <a:lvl5pPr>
              <a:defRPr sz="1700"/>
            </a:lvl5pPr>
          </a:lstStyle>
          <a:p>
            <a:pPr lvl="0"/>
            <a:r>
              <a:rPr lang="fr-FR" dirty="0" smtClean="0"/>
              <a:t>X</a:t>
            </a:r>
            <a:endParaRPr lang="fr-FR" dirty="0"/>
          </a:p>
        </p:txBody>
      </p:sp>
      <p:sp>
        <p:nvSpPr>
          <p:cNvPr id="10" name="Espace réservé du texte 8"/>
          <p:cNvSpPr>
            <a:spLocks noGrp="1" noChangeAspect="1"/>
          </p:cNvSpPr>
          <p:nvPr>
            <p:ph type="body" sz="quarter" idx="13" hasCustomPrompt="1"/>
          </p:nvPr>
        </p:nvSpPr>
        <p:spPr>
          <a:xfrm>
            <a:off x="4318975" y="1944253"/>
            <a:ext cx="360000" cy="360000"/>
          </a:xfrm>
          <a:prstGeom prst="ellipse">
            <a:avLst/>
          </a:prstGeom>
          <a:solidFill>
            <a:schemeClr val="accent6"/>
          </a:solidFill>
        </p:spPr>
        <p:txBody>
          <a:bodyPr anchor="ctr"/>
          <a:lstStyle>
            <a:lvl1pPr algn="ctr">
              <a:defRPr sz="1700"/>
            </a:lvl1pPr>
            <a:lvl2pPr>
              <a:defRPr sz="1700"/>
            </a:lvl2pPr>
            <a:lvl3pPr>
              <a:defRPr sz="1700"/>
            </a:lvl3pPr>
            <a:lvl4pPr>
              <a:defRPr sz="1700"/>
            </a:lvl4pPr>
            <a:lvl5pPr>
              <a:defRPr sz="1700"/>
            </a:lvl5pPr>
          </a:lstStyle>
          <a:p>
            <a:pPr lvl="0"/>
            <a:r>
              <a:rPr lang="fr-FR" dirty="0" smtClean="0"/>
              <a:t>X</a:t>
            </a:r>
            <a:endParaRPr lang="fr-FR" dirty="0"/>
          </a:p>
        </p:txBody>
      </p:sp>
      <p:sp>
        <p:nvSpPr>
          <p:cNvPr id="11" name="Espace réservé du texte 8"/>
          <p:cNvSpPr>
            <a:spLocks noGrp="1" noChangeAspect="1"/>
          </p:cNvSpPr>
          <p:nvPr>
            <p:ph type="body" sz="quarter" idx="14" hasCustomPrompt="1"/>
          </p:nvPr>
        </p:nvSpPr>
        <p:spPr>
          <a:xfrm>
            <a:off x="4318975" y="3060377"/>
            <a:ext cx="360000" cy="360000"/>
          </a:xfrm>
          <a:prstGeom prst="ellipse">
            <a:avLst/>
          </a:prstGeom>
          <a:solidFill>
            <a:schemeClr val="accent6"/>
          </a:solidFill>
        </p:spPr>
        <p:txBody>
          <a:bodyPr anchor="ctr"/>
          <a:lstStyle>
            <a:lvl1pPr algn="ctr">
              <a:defRPr sz="1700"/>
            </a:lvl1pPr>
            <a:lvl2pPr>
              <a:defRPr sz="1700"/>
            </a:lvl2pPr>
            <a:lvl3pPr>
              <a:defRPr sz="1700"/>
            </a:lvl3pPr>
            <a:lvl4pPr>
              <a:defRPr sz="1700"/>
            </a:lvl4pPr>
            <a:lvl5pPr>
              <a:defRPr sz="1700"/>
            </a:lvl5pPr>
          </a:lstStyle>
          <a:p>
            <a:pPr lvl="0"/>
            <a:r>
              <a:rPr lang="fr-FR" dirty="0" smtClean="0"/>
              <a:t>X</a:t>
            </a:r>
            <a:endParaRPr lang="fr-FR" dirty="0"/>
          </a:p>
        </p:txBody>
      </p:sp>
      <p:sp>
        <p:nvSpPr>
          <p:cNvPr id="12" name="Espace réservé du texte 8"/>
          <p:cNvSpPr>
            <a:spLocks noGrp="1" noChangeAspect="1"/>
          </p:cNvSpPr>
          <p:nvPr>
            <p:ph type="body" sz="quarter" idx="15" hasCustomPrompt="1"/>
          </p:nvPr>
        </p:nvSpPr>
        <p:spPr>
          <a:xfrm>
            <a:off x="4319769" y="3888469"/>
            <a:ext cx="360000" cy="360000"/>
          </a:xfrm>
          <a:prstGeom prst="ellipse">
            <a:avLst/>
          </a:prstGeom>
          <a:solidFill>
            <a:schemeClr val="accent6"/>
          </a:solidFill>
        </p:spPr>
        <p:txBody>
          <a:bodyPr anchor="ctr"/>
          <a:lstStyle>
            <a:lvl1pPr algn="ctr">
              <a:defRPr sz="1700"/>
            </a:lvl1pPr>
            <a:lvl2pPr>
              <a:defRPr sz="1700"/>
            </a:lvl2pPr>
            <a:lvl3pPr>
              <a:defRPr sz="1700"/>
            </a:lvl3pPr>
            <a:lvl4pPr>
              <a:defRPr sz="1700"/>
            </a:lvl4pPr>
            <a:lvl5pPr>
              <a:defRPr sz="1700"/>
            </a:lvl5pPr>
          </a:lstStyle>
          <a:p>
            <a:pPr lvl="0"/>
            <a:r>
              <a:rPr lang="fr-FR" dirty="0" smtClean="0"/>
              <a:t>X</a:t>
            </a:r>
            <a:endParaRPr lang="fr-FR" dirty="0"/>
          </a:p>
        </p:txBody>
      </p:sp>
    </p:spTree>
    <p:extLst>
      <p:ext uri="{BB962C8B-B14F-4D97-AF65-F5344CB8AC3E}">
        <p14:creationId xmlns:p14="http://schemas.microsoft.com/office/powerpoint/2010/main" val="3824799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3.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0"/>
            <a:ext cx="3672000" cy="4860637"/>
          </a:xfrm>
          <a:prstGeom prst="rect">
            <a:avLst/>
          </a:prstGeom>
          <a:solidFill>
            <a:srgbClr val="E8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userDrawn="1"/>
        </p:nvSpPr>
        <p:spPr>
          <a:xfrm>
            <a:off x="0" y="4860637"/>
            <a:ext cx="8999538" cy="54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titre 1"/>
          <p:cNvSpPr>
            <a:spLocks noGrp="1"/>
          </p:cNvSpPr>
          <p:nvPr>
            <p:ph type="title"/>
          </p:nvPr>
        </p:nvSpPr>
        <p:spPr>
          <a:xfrm>
            <a:off x="503237" y="180057"/>
            <a:ext cx="3060000" cy="666423"/>
          </a:xfrm>
          <a:prstGeom prst="rect">
            <a:avLst/>
          </a:prstGeom>
        </p:spPr>
        <p:txBody>
          <a:bodyPr vert="horz" lIns="36000" tIns="0" rIns="36000" bIns="0" rtlCol="0" anchor="b">
            <a:noAutofit/>
          </a:bodyPr>
          <a:lstStyle/>
          <a:p>
            <a:r>
              <a:rPr lang="fr-FR" dirty="0" smtClean="0"/>
              <a:t>Modifiez le style du titre</a:t>
            </a:r>
            <a:endParaRPr lang="fr-FR" dirty="0"/>
          </a:p>
        </p:txBody>
      </p:sp>
      <p:sp>
        <p:nvSpPr>
          <p:cNvPr id="3" name="Espace réservé du texte 2"/>
          <p:cNvSpPr>
            <a:spLocks noGrp="1"/>
          </p:cNvSpPr>
          <p:nvPr>
            <p:ph type="body" idx="1"/>
          </p:nvPr>
        </p:nvSpPr>
        <p:spPr>
          <a:xfrm>
            <a:off x="503237" y="1053822"/>
            <a:ext cx="3060000" cy="3662740"/>
          </a:xfrm>
          <a:prstGeom prst="rect">
            <a:avLst/>
          </a:prstGeom>
        </p:spPr>
        <p:txBody>
          <a:bodyPr vert="horz" lIns="36000" tIns="0" rIns="36000" bIns="0" rtlCol="0">
            <a:no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pic>
        <p:nvPicPr>
          <p:cNvPr id="6" name="Image 5"/>
          <p:cNvPicPr>
            <a:picLocks noChangeAspect="1"/>
          </p:cNvPicPr>
          <p:nvPr userDrawn="1"/>
        </p:nvPicPr>
        <p:blipFill rotWithShape="1">
          <a:blip r:embed="rId9" cstate="print">
            <a:extLst>
              <a:ext uri="{28A0092B-C50C-407E-A947-70E740481C1C}">
                <a14:useLocalDpi xmlns:a14="http://schemas.microsoft.com/office/drawing/2010/main" val="0"/>
              </a:ext>
            </a:extLst>
          </a:blip>
          <a:srcRect l="23544" t="18667" r="23544" b="18667"/>
          <a:stretch/>
        </p:blipFill>
        <p:spPr>
          <a:xfrm>
            <a:off x="8343536" y="4536541"/>
            <a:ext cx="432000" cy="654967"/>
          </a:xfrm>
          <a:prstGeom prst="rect">
            <a:avLst/>
          </a:prstGeom>
        </p:spPr>
      </p:pic>
      <p:sp>
        <p:nvSpPr>
          <p:cNvPr id="7" name="ZoneTexte 6"/>
          <p:cNvSpPr txBox="1"/>
          <p:nvPr userDrawn="1"/>
        </p:nvSpPr>
        <p:spPr>
          <a:xfrm>
            <a:off x="503238" y="5067979"/>
            <a:ext cx="1472125" cy="107722"/>
          </a:xfrm>
          <a:prstGeom prst="rect">
            <a:avLst/>
          </a:prstGeom>
          <a:noFill/>
        </p:spPr>
        <p:txBody>
          <a:bodyPr wrap="none" lIns="36000" tIns="0" rIns="36000" bIns="0" rtlCol="0" anchor="ctr">
            <a:spAutoFit/>
          </a:bodyPr>
          <a:lstStyle/>
          <a:p>
            <a:r>
              <a:rPr lang="fr-FR" sz="700" kern="1200" dirty="0" smtClean="0">
                <a:solidFill>
                  <a:schemeClr val="bg1"/>
                </a:solidFill>
                <a:latin typeface="+mn-lt"/>
                <a:ea typeface="+mn-ea"/>
                <a:cs typeface="+mn-cs"/>
              </a:rPr>
              <a:t>QUE FAIRE AVANT UNE INONDATION</a:t>
            </a:r>
            <a:endParaRPr lang="fr-FR" sz="700" kern="1200" dirty="0" smtClean="0">
              <a:solidFill>
                <a:schemeClr val="bg1"/>
              </a:solidFill>
              <a:latin typeface="+mn-lt"/>
              <a:ea typeface="+mn-ea"/>
              <a:cs typeface="+mn-cs"/>
            </a:endParaRPr>
          </a:p>
        </p:txBody>
      </p:sp>
      <p:sp>
        <p:nvSpPr>
          <p:cNvPr id="8" name="ZoneTexte 7"/>
          <p:cNvSpPr txBox="1"/>
          <p:nvPr userDrawn="1"/>
        </p:nvSpPr>
        <p:spPr>
          <a:xfrm>
            <a:off x="3722637" y="5067979"/>
            <a:ext cx="1523421" cy="107722"/>
          </a:xfrm>
          <a:prstGeom prst="rect">
            <a:avLst/>
          </a:prstGeom>
          <a:noFill/>
        </p:spPr>
        <p:txBody>
          <a:bodyPr wrap="none" lIns="36000" tIns="0" rIns="36000" bIns="0" rtlCol="0" anchor="ctr">
            <a:spAutoFit/>
          </a:bodyPr>
          <a:lstStyle/>
          <a:p>
            <a:r>
              <a:rPr lang="fr-FR" sz="700" dirty="0" smtClean="0">
                <a:solidFill>
                  <a:srgbClr val="71C3C5"/>
                </a:solidFill>
              </a:rPr>
              <a:t>QUE</a:t>
            </a:r>
            <a:r>
              <a:rPr lang="fr-FR" sz="700" baseline="0" dirty="0" smtClean="0">
                <a:solidFill>
                  <a:srgbClr val="71C3C5"/>
                </a:solidFill>
              </a:rPr>
              <a:t> FAIRE PENDANT UNE INONDATION</a:t>
            </a:r>
            <a:endParaRPr lang="fr-FR" sz="700" dirty="0" smtClean="0">
              <a:solidFill>
                <a:srgbClr val="71C3C5"/>
              </a:solidFill>
            </a:endParaRPr>
          </a:p>
        </p:txBody>
      </p:sp>
      <p:sp>
        <p:nvSpPr>
          <p:cNvPr id="9" name="ZoneTexte 8"/>
          <p:cNvSpPr txBox="1"/>
          <p:nvPr userDrawn="1"/>
        </p:nvSpPr>
        <p:spPr>
          <a:xfrm>
            <a:off x="6634973" y="5067979"/>
            <a:ext cx="1399990" cy="107722"/>
          </a:xfrm>
          <a:prstGeom prst="rect">
            <a:avLst/>
          </a:prstGeom>
          <a:noFill/>
        </p:spPr>
        <p:txBody>
          <a:bodyPr wrap="none" lIns="36000" tIns="0" rIns="36000" bIns="0" rtlCol="0" anchor="ctr">
            <a:spAutoFit/>
          </a:bodyPr>
          <a:lstStyle/>
          <a:p>
            <a:r>
              <a:rPr lang="fr-FR" sz="700" dirty="0" smtClean="0">
                <a:solidFill>
                  <a:srgbClr val="71C3C5"/>
                </a:solidFill>
              </a:rPr>
              <a:t>QUE FAIRE APRES</a:t>
            </a:r>
            <a:r>
              <a:rPr lang="fr-FR" sz="700" baseline="0" dirty="0" smtClean="0">
                <a:solidFill>
                  <a:srgbClr val="71C3C5"/>
                </a:solidFill>
              </a:rPr>
              <a:t> UNE INONDATION</a:t>
            </a:r>
            <a:endParaRPr lang="fr-FR" sz="700" dirty="0" smtClean="0">
              <a:solidFill>
                <a:srgbClr val="71C3C5"/>
              </a:solidFill>
            </a:endParaRPr>
          </a:p>
        </p:txBody>
      </p:sp>
    </p:spTree>
    <p:extLst>
      <p:ext uri="{BB962C8B-B14F-4D97-AF65-F5344CB8AC3E}">
        <p14:creationId xmlns:p14="http://schemas.microsoft.com/office/powerpoint/2010/main" val="2554209900"/>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51" r:id="rId3"/>
    <p:sldLayoutId id="2147483650" r:id="rId4"/>
    <p:sldLayoutId id="2147483653" r:id="rId5"/>
    <p:sldLayoutId id="2147483654" r:id="rId6"/>
    <p:sldLayoutId id="2147483667" r:id="rId7"/>
  </p:sldLayoutIdLst>
  <p:txStyles>
    <p:titleStyle>
      <a:lvl1pPr algn="l" defTabSz="540068" rtl="0" eaLnBrk="1" latinLnBrk="0" hangingPunct="1">
        <a:lnSpc>
          <a:spcPct val="90000"/>
        </a:lnSpc>
        <a:spcBef>
          <a:spcPct val="0"/>
        </a:spcBef>
        <a:buNone/>
        <a:defRPr sz="2000" kern="1200" cap="all" baseline="0">
          <a:solidFill>
            <a:schemeClr val="tx2"/>
          </a:solidFill>
          <a:latin typeface="+mj-lt"/>
          <a:ea typeface="+mj-ea"/>
          <a:cs typeface="+mj-cs"/>
        </a:defRPr>
      </a:lvl1pPr>
    </p:titleStyle>
    <p:bodyStyle>
      <a:lvl1pPr marL="0" indent="0" algn="l" defTabSz="540068" rtl="0" eaLnBrk="1" latinLnBrk="0" hangingPunct="1">
        <a:lnSpc>
          <a:spcPct val="100000"/>
        </a:lnSpc>
        <a:spcBef>
          <a:spcPts val="0"/>
        </a:spcBef>
        <a:buFontTx/>
        <a:buNone/>
        <a:defRPr sz="2200" kern="1200" cap="all" baseline="0">
          <a:solidFill>
            <a:schemeClr val="tx1"/>
          </a:solidFill>
          <a:latin typeface="+mn-lt"/>
          <a:ea typeface="+mn-ea"/>
          <a:cs typeface="+mn-cs"/>
        </a:defRPr>
      </a:lvl1pPr>
      <a:lvl2pPr marL="0" indent="0" algn="l" defTabSz="540068" rtl="0" eaLnBrk="1" latinLnBrk="0" hangingPunct="1">
        <a:lnSpc>
          <a:spcPct val="100000"/>
        </a:lnSpc>
        <a:spcBef>
          <a:spcPts val="0"/>
        </a:spcBef>
        <a:buFontTx/>
        <a:buNone/>
        <a:defRPr sz="1418" kern="1200">
          <a:solidFill>
            <a:schemeClr val="tx1"/>
          </a:solidFill>
          <a:latin typeface="+mn-lt"/>
          <a:ea typeface="+mn-ea"/>
          <a:cs typeface="+mn-cs"/>
        </a:defRPr>
      </a:lvl2pPr>
      <a:lvl3pPr marL="0" indent="0" algn="l" defTabSz="540068" rtl="0" eaLnBrk="1" latinLnBrk="0" hangingPunct="1">
        <a:lnSpc>
          <a:spcPct val="100000"/>
        </a:lnSpc>
        <a:spcBef>
          <a:spcPts val="0"/>
        </a:spcBef>
        <a:buFontTx/>
        <a:buNone/>
        <a:defRPr sz="1181" kern="1200">
          <a:solidFill>
            <a:schemeClr val="tx1"/>
          </a:solidFill>
          <a:latin typeface="+mn-lt"/>
          <a:ea typeface="+mn-ea"/>
          <a:cs typeface="+mn-cs"/>
        </a:defRPr>
      </a:lvl3pPr>
      <a:lvl4pPr marL="0" indent="0" algn="l" defTabSz="540068" rtl="0" eaLnBrk="1" latinLnBrk="0" hangingPunct="1">
        <a:lnSpc>
          <a:spcPct val="100000"/>
        </a:lnSpc>
        <a:spcBef>
          <a:spcPts val="0"/>
        </a:spcBef>
        <a:buFontTx/>
        <a:buNone/>
        <a:defRPr sz="1063" kern="1200">
          <a:solidFill>
            <a:schemeClr val="tx1"/>
          </a:solidFill>
          <a:latin typeface="+mn-lt"/>
          <a:ea typeface="+mn-ea"/>
          <a:cs typeface="+mn-cs"/>
        </a:defRPr>
      </a:lvl4pPr>
      <a:lvl5pPr marL="0" indent="0" algn="l" defTabSz="540068" rtl="0" eaLnBrk="1" latinLnBrk="0" hangingPunct="1">
        <a:lnSpc>
          <a:spcPct val="100000"/>
        </a:lnSpc>
        <a:spcBef>
          <a:spcPts val="0"/>
        </a:spcBef>
        <a:buFontTx/>
        <a:buNone/>
        <a:defRPr sz="1063" kern="1200">
          <a:solidFill>
            <a:schemeClr val="tx1"/>
          </a:solidFill>
          <a:latin typeface="+mn-lt"/>
          <a:ea typeface="+mn-ea"/>
          <a:cs typeface="+mn-cs"/>
        </a:defRPr>
      </a:lvl5pPr>
      <a:lvl6pPr marL="1485186" indent="-135017" algn="l" defTabSz="540068" rtl="0" eaLnBrk="1" latinLnBrk="0" hangingPunct="1">
        <a:lnSpc>
          <a:spcPct val="90000"/>
        </a:lnSpc>
        <a:spcBef>
          <a:spcPts val="295"/>
        </a:spcBef>
        <a:buFont typeface="Arial" panose="020B0604020202020204" pitchFamily="34" charset="0"/>
        <a:buChar char="•"/>
        <a:defRPr sz="1063" kern="1200">
          <a:solidFill>
            <a:schemeClr val="tx1"/>
          </a:solidFill>
          <a:latin typeface="+mn-lt"/>
          <a:ea typeface="+mn-ea"/>
          <a:cs typeface="+mn-cs"/>
        </a:defRPr>
      </a:lvl6pPr>
      <a:lvl7pPr marL="1755219" indent="-135017" algn="l" defTabSz="540068" rtl="0" eaLnBrk="1" latinLnBrk="0" hangingPunct="1">
        <a:lnSpc>
          <a:spcPct val="90000"/>
        </a:lnSpc>
        <a:spcBef>
          <a:spcPts val="295"/>
        </a:spcBef>
        <a:buFont typeface="Arial" panose="020B0604020202020204" pitchFamily="34" charset="0"/>
        <a:buChar char="•"/>
        <a:defRPr sz="1063" kern="1200">
          <a:solidFill>
            <a:schemeClr val="tx1"/>
          </a:solidFill>
          <a:latin typeface="+mn-lt"/>
          <a:ea typeface="+mn-ea"/>
          <a:cs typeface="+mn-cs"/>
        </a:defRPr>
      </a:lvl7pPr>
      <a:lvl8pPr marL="2025253" indent="-135017" algn="l" defTabSz="540068" rtl="0" eaLnBrk="1" latinLnBrk="0" hangingPunct="1">
        <a:lnSpc>
          <a:spcPct val="90000"/>
        </a:lnSpc>
        <a:spcBef>
          <a:spcPts val="295"/>
        </a:spcBef>
        <a:buFont typeface="Arial" panose="020B0604020202020204" pitchFamily="34" charset="0"/>
        <a:buChar char="•"/>
        <a:defRPr sz="1063" kern="1200">
          <a:solidFill>
            <a:schemeClr val="tx1"/>
          </a:solidFill>
          <a:latin typeface="+mn-lt"/>
          <a:ea typeface="+mn-ea"/>
          <a:cs typeface="+mn-cs"/>
        </a:defRPr>
      </a:lvl8pPr>
      <a:lvl9pPr marL="2295287" indent="-135017" algn="l" defTabSz="540068" rtl="0" eaLnBrk="1" latinLnBrk="0" hangingPunct="1">
        <a:lnSpc>
          <a:spcPct val="90000"/>
        </a:lnSpc>
        <a:spcBef>
          <a:spcPts val="295"/>
        </a:spcBef>
        <a:buFont typeface="Arial" panose="020B0604020202020204" pitchFamily="34" charset="0"/>
        <a:buChar char="•"/>
        <a:defRPr sz="1063" kern="1200">
          <a:solidFill>
            <a:schemeClr val="tx1"/>
          </a:solidFill>
          <a:latin typeface="+mn-lt"/>
          <a:ea typeface="+mn-ea"/>
          <a:cs typeface="+mn-cs"/>
        </a:defRPr>
      </a:lvl9pPr>
    </p:bodyStyle>
    <p:otherStyle>
      <a:defPPr>
        <a:defRPr lang="fr-FR"/>
      </a:defPPr>
      <a:lvl1pPr marL="0" algn="l" defTabSz="540068" rtl="0" eaLnBrk="1" latinLnBrk="0" hangingPunct="1">
        <a:defRPr sz="1063" kern="1200">
          <a:solidFill>
            <a:schemeClr val="tx1"/>
          </a:solidFill>
          <a:latin typeface="+mn-lt"/>
          <a:ea typeface="+mn-ea"/>
          <a:cs typeface="+mn-cs"/>
        </a:defRPr>
      </a:lvl1pPr>
      <a:lvl2pPr marL="270034" algn="l" defTabSz="540068" rtl="0" eaLnBrk="1" latinLnBrk="0" hangingPunct="1">
        <a:defRPr sz="1063" kern="1200">
          <a:solidFill>
            <a:schemeClr val="tx1"/>
          </a:solidFill>
          <a:latin typeface="+mn-lt"/>
          <a:ea typeface="+mn-ea"/>
          <a:cs typeface="+mn-cs"/>
        </a:defRPr>
      </a:lvl2pPr>
      <a:lvl3pPr marL="540068" algn="l" defTabSz="540068" rtl="0" eaLnBrk="1" latinLnBrk="0" hangingPunct="1">
        <a:defRPr sz="1063" kern="1200">
          <a:solidFill>
            <a:schemeClr val="tx1"/>
          </a:solidFill>
          <a:latin typeface="+mn-lt"/>
          <a:ea typeface="+mn-ea"/>
          <a:cs typeface="+mn-cs"/>
        </a:defRPr>
      </a:lvl3pPr>
      <a:lvl4pPr marL="810101" algn="l" defTabSz="540068" rtl="0" eaLnBrk="1" latinLnBrk="0" hangingPunct="1">
        <a:defRPr sz="1063" kern="1200">
          <a:solidFill>
            <a:schemeClr val="tx1"/>
          </a:solidFill>
          <a:latin typeface="+mn-lt"/>
          <a:ea typeface="+mn-ea"/>
          <a:cs typeface="+mn-cs"/>
        </a:defRPr>
      </a:lvl4pPr>
      <a:lvl5pPr marL="1080135" algn="l" defTabSz="540068" rtl="0" eaLnBrk="1" latinLnBrk="0" hangingPunct="1">
        <a:defRPr sz="1063" kern="1200">
          <a:solidFill>
            <a:schemeClr val="tx1"/>
          </a:solidFill>
          <a:latin typeface="+mn-lt"/>
          <a:ea typeface="+mn-ea"/>
          <a:cs typeface="+mn-cs"/>
        </a:defRPr>
      </a:lvl5pPr>
      <a:lvl6pPr marL="1350169" algn="l" defTabSz="540068" rtl="0" eaLnBrk="1" latinLnBrk="0" hangingPunct="1">
        <a:defRPr sz="1063" kern="1200">
          <a:solidFill>
            <a:schemeClr val="tx1"/>
          </a:solidFill>
          <a:latin typeface="+mn-lt"/>
          <a:ea typeface="+mn-ea"/>
          <a:cs typeface="+mn-cs"/>
        </a:defRPr>
      </a:lvl6pPr>
      <a:lvl7pPr marL="1620203" algn="l" defTabSz="540068" rtl="0" eaLnBrk="1" latinLnBrk="0" hangingPunct="1">
        <a:defRPr sz="1063" kern="1200">
          <a:solidFill>
            <a:schemeClr val="tx1"/>
          </a:solidFill>
          <a:latin typeface="+mn-lt"/>
          <a:ea typeface="+mn-ea"/>
          <a:cs typeface="+mn-cs"/>
        </a:defRPr>
      </a:lvl7pPr>
      <a:lvl8pPr marL="1890236" algn="l" defTabSz="540068" rtl="0" eaLnBrk="1" latinLnBrk="0" hangingPunct="1">
        <a:defRPr sz="1063" kern="1200">
          <a:solidFill>
            <a:schemeClr val="tx1"/>
          </a:solidFill>
          <a:latin typeface="+mn-lt"/>
          <a:ea typeface="+mn-ea"/>
          <a:cs typeface="+mn-cs"/>
        </a:defRPr>
      </a:lvl8pPr>
      <a:lvl9pPr marL="2160270" algn="l" defTabSz="540068" rtl="0" eaLnBrk="1" latinLnBrk="0" hangingPunct="1">
        <a:defRPr sz="1063"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34" userDrawn="1">
          <p15:clr>
            <a:srgbClr val="F26B43"/>
          </p15:clr>
        </p15:guide>
        <p15:guide id="2" orient="horz" pos="1701" userDrawn="1">
          <p15:clr>
            <a:srgbClr val="F26B43"/>
          </p15:clr>
        </p15:guide>
        <p15:guide id="3" pos="317" userDrawn="1">
          <p15:clr>
            <a:srgbClr val="F26B43"/>
          </p15:clr>
        </p15:guide>
        <p15:guide id="4" pos="5352" userDrawn="1">
          <p15:clr>
            <a:srgbClr val="F26B43"/>
          </p15:clr>
        </p15:guide>
        <p15:guide id="5" orient="horz" pos="658" userDrawn="1">
          <p15:clr>
            <a:srgbClr val="F26B43"/>
          </p15:clr>
        </p15:guide>
        <p15:guide id="6" pos="2245" userDrawn="1">
          <p15:clr>
            <a:srgbClr val="F26B43"/>
          </p15:clr>
        </p15:guide>
        <p15:guide id="7" orient="horz" pos="2971" userDrawn="1">
          <p15:clr>
            <a:srgbClr val="F26B43"/>
          </p15:clr>
        </p15:guide>
        <p15:guide id="8" pos="542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0"/>
            <a:ext cx="3672000" cy="4860637"/>
          </a:xfrm>
          <a:prstGeom prst="rect">
            <a:avLst/>
          </a:prstGeom>
          <a:solidFill>
            <a:srgbClr val="FEEB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userDrawn="1"/>
        </p:nvSpPr>
        <p:spPr>
          <a:xfrm>
            <a:off x="-5233" y="4865638"/>
            <a:ext cx="8999538" cy="54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titre 1"/>
          <p:cNvSpPr>
            <a:spLocks noGrp="1"/>
          </p:cNvSpPr>
          <p:nvPr>
            <p:ph type="title"/>
          </p:nvPr>
        </p:nvSpPr>
        <p:spPr>
          <a:xfrm>
            <a:off x="503237" y="180057"/>
            <a:ext cx="3060000" cy="666423"/>
          </a:xfrm>
          <a:prstGeom prst="rect">
            <a:avLst/>
          </a:prstGeom>
        </p:spPr>
        <p:txBody>
          <a:bodyPr vert="horz" lIns="36000" tIns="0" rIns="36000" bIns="0" rtlCol="0" anchor="b">
            <a:noAutofit/>
          </a:bodyPr>
          <a:lstStyle/>
          <a:p>
            <a:r>
              <a:rPr lang="fr-FR" dirty="0" smtClean="0"/>
              <a:t>Modifiez le style du titre</a:t>
            </a:r>
            <a:endParaRPr lang="fr-FR" dirty="0"/>
          </a:p>
        </p:txBody>
      </p:sp>
      <p:sp>
        <p:nvSpPr>
          <p:cNvPr id="3" name="Espace réservé du texte 2"/>
          <p:cNvSpPr>
            <a:spLocks noGrp="1"/>
          </p:cNvSpPr>
          <p:nvPr>
            <p:ph type="body" idx="1"/>
          </p:nvPr>
        </p:nvSpPr>
        <p:spPr>
          <a:xfrm>
            <a:off x="503237" y="1053822"/>
            <a:ext cx="3060000" cy="3662740"/>
          </a:xfrm>
          <a:prstGeom prst="rect">
            <a:avLst/>
          </a:prstGeom>
        </p:spPr>
        <p:txBody>
          <a:bodyPr vert="horz" lIns="36000" tIns="0" rIns="36000" bIns="0" rtlCol="0">
            <a:no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pic>
        <p:nvPicPr>
          <p:cNvPr id="6" name="Image 5"/>
          <p:cNvPicPr>
            <a:picLocks noChangeAspect="1"/>
          </p:cNvPicPr>
          <p:nvPr userDrawn="1"/>
        </p:nvPicPr>
        <p:blipFill rotWithShape="1">
          <a:blip r:embed="rId6" cstate="print">
            <a:extLst>
              <a:ext uri="{28A0092B-C50C-407E-A947-70E740481C1C}">
                <a14:useLocalDpi xmlns:a14="http://schemas.microsoft.com/office/drawing/2010/main" val="0"/>
              </a:ext>
            </a:extLst>
          </a:blip>
          <a:srcRect l="23544" t="18667" r="23544" b="18667"/>
          <a:stretch/>
        </p:blipFill>
        <p:spPr>
          <a:xfrm>
            <a:off x="8343536" y="4536541"/>
            <a:ext cx="432000" cy="654967"/>
          </a:xfrm>
          <a:prstGeom prst="rect">
            <a:avLst/>
          </a:prstGeom>
        </p:spPr>
      </p:pic>
      <p:sp>
        <p:nvSpPr>
          <p:cNvPr id="7" name="ZoneTexte 6"/>
          <p:cNvSpPr txBox="1"/>
          <p:nvPr userDrawn="1"/>
        </p:nvSpPr>
        <p:spPr>
          <a:xfrm>
            <a:off x="726372" y="5067979"/>
            <a:ext cx="1467316" cy="107722"/>
          </a:xfrm>
          <a:prstGeom prst="rect">
            <a:avLst/>
          </a:prstGeom>
          <a:noFill/>
        </p:spPr>
        <p:txBody>
          <a:bodyPr wrap="none" lIns="36000" tIns="0" rIns="36000" bIns="0" rtlCol="0" anchor="ctr">
            <a:spAutoFit/>
          </a:bodyPr>
          <a:lstStyle/>
          <a:p>
            <a:r>
              <a:rPr lang="fr-FR" sz="700" kern="1200" dirty="0" smtClean="0">
                <a:solidFill>
                  <a:srgbClr val="F5896C"/>
                </a:solidFill>
                <a:latin typeface="+mn-lt"/>
                <a:ea typeface="+mn-ea"/>
                <a:cs typeface="+mn-cs"/>
              </a:rPr>
              <a:t>QUE</a:t>
            </a:r>
            <a:r>
              <a:rPr lang="fr-FR" sz="700" kern="1200" baseline="0" dirty="0" smtClean="0">
                <a:solidFill>
                  <a:srgbClr val="F5896C"/>
                </a:solidFill>
                <a:latin typeface="+mn-lt"/>
                <a:ea typeface="+mn-ea"/>
                <a:cs typeface="+mn-cs"/>
              </a:rPr>
              <a:t> FAIRE AVANT UNE INONDATION</a:t>
            </a:r>
            <a:endParaRPr lang="fr-FR" sz="700" kern="1200" dirty="0" smtClean="0">
              <a:solidFill>
                <a:srgbClr val="F5896C"/>
              </a:solidFill>
              <a:latin typeface="+mn-lt"/>
              <a:ea typeface="+mn-ea"/>
              <a:cs typeface="+mn-cs"/>
            </a:endParaRPr>
          </a:p>
        </p:txBody>
      </p:sp>
      <p:sp>
        <p:nvSpPr>
          <p:cNvPr id="8" name="ZoneTexte 7"/>
          <p:cNvSpPr txBox="1"/>
          <p:nvPr userDrawn="1"/>
        </p:nvSpPr>
        <p:spPr>
          <a:xfrm>
            <a:off x="3578450" y="5067979"/>
            <a:ext cx="1544260" cy="107722"/>
          </a:xfrm>
          <a:prstGeom prst="rect">
            <a:avLst/>
          </a:prstGeom>
          <a:noFill/>
        </p:spPr>
        <p:txBody>
          <a:bodyPr wrap="none" lIns="36000" tIns="0" rIns="36000" bIns="0" rtlCol="0" anchor="ctr">
            <a:spAutoFit/>
          </a:bodyPr>
          <a:lstStyle/>
          <a:p>
            <a:r>
              <a:rPr lang="fr-FR" sz="700" kern="1200" dirty="0" smtClean="0">
                <a:solidFill>
                  <a:schemeClr val="bg1"/>
                </a:solidFill>
                <a:latin typeface="+mn-lt"/>
                <a:ea typeface="+mn-ea"/>
                <a:cs typeface="+mn-cs"/>
              </a:rPr>
              <a:t>QUE FAIRE PENDANT UNE INONDATION </a:t>
            </a:r>
            <a:endParaRPr lang="fr-FR" sz="700" dirty="0" smtClean="0">
              <a:solidFill>
                <a:srgbClr val="F5896C"/>
              </a:solidFill>
            </a:endParaRPr>
          </a:p>
        </p:txBody>
      </p:sp>
      <p:sp>
        <p:nvSpPr>
          <p:cNvPr id="9" name="ZoneTexte 8"/>
          <p:cNvSpPr txBox="1"/>
          <p:nvPr userDrawn="1"/>
        </p:nvSpPr>
        <p:spPr>
          <a:xfrm>
            <a:off x="6443985" y="5067979"/>
            <a:ext cx="1441668" cy="107722"/>
          </a:xfrm>
          <a:prstGeom prst="rect">
            <a:avLst/>
          </a:prstGeom>
          <a:noFill/>
        </p:spPr>
        <p:txBody>
          <a:bodyPr wrap="none" lIns="36000" tIns="0" rIns="36000" bIns="0" rtlCol="0" anchor="ctr">
            <a:spAutoFit/>
          </a:bodyPr>
          <a:lstStyle/>
          <a:p>
            <a:r>
              <a:rPr lang="fr-FR" sz="700" dirty="0" smtClean="0">
                <a:solidFill>
                  <a:srgbClr val="F5896C"/>
                </a:solidFill>
              </a:rPr>
              <a:t>QUE</a:t>
            </a:r>
            <a:r>
              <a:rPr lang="fr-FR" sz="700" baseline="0" dirty="0" smtClean="0">
                <a:solidFill>
                  <a:srgbClr val="F5896C"/>
                </a:solidFill>
              </a:rPr>
              <a:t> FAIRE APRES UNE INONDATION</a:t>
            </a:r>
            <a:endParaRPr lang="fr-FR" sz="700" dirty="0" smtClean="0">
              <a:solidFill>
                <a:srgbClr val="F5896C"/>
              </a:solidFill>
            </a:endParaRPr>
          </a:p>
        </p:txBody>
      </p:sp>
    </p:spTree>
    <p:extLst>
      <p:ext uri="{BB962C8B-B14F-4D97-AF65-F5344CB8AC3E}">
        <p14:creationId xmlns:p14="http://schemas.microsoft.com/office/powerpoint/2010/main" val="1469057997"/>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Lst>
  <p:txStyles>
    <p:titleStyle>
      <a:lvl1pPr algn="l" defTabSz="540068" rtl="0" eaLnBrk="1" latinLnBrk="0" hangingPunct="1">
        <a:lnSpc>
          <a:spcPct val="90000"/>
        </a:lnSpc>
        <a:spcBef>
          <a:spcPct val="0"/>
        </a:spcBef>
        <a:buNone/>
        <a:defRPr sz="2000" kern="1200" cap="all" baseline="0">
          <a:solidFill>
            <a:schemeClr val="tx2"/>
          </a:solidFill>
          <a:latin typeface="+mj-lt"/>
          <a:ea typeface="+mj-ea"/>
          <a:cs typeface="+mj-cs"/>
        </a:defRPr>
      </a:lvl1pPr>
    </p:titleStyle>
    <p:bodyStyle>
      <a:lvl1pPr marL="0" indent="0" algn="l" defTabSz="540068" rtl="0" eaLnBrk="1" latinLnBrk="0" hangingPunct="1">
        <a:lnSpc>
          <a:spcPct val="100000"/>
        </a:lnSpc>
        <a:spcBef>
          <a:spcPts val="0"/>
        </a:spcBef>
        <a:buFontTx/>
        <a:buNone/>
        <a:defRPr sz="2200" kern="1200" cap="all" baseline="0">
          <a:solidFill>
            <a:schemeClr val="tx1"/>
          </a:solidFill>
          <a:latin typeface="+mn-lt"/>
          <a:ea typeface="+mn-ea"/>
          <a:cs typeface="+mn-cs"/>
        </a:defRPr>
      </a:lvl1pPr>
      <a:lvl2pPr marL="0" indent="0" algn="l" defTabSz="540068" rtl="0" eaLnBrk="1" latinLnBrk="0" hangingPunct="1">
        <a:lnSpc>
          <a:spcPct val="100000"/>
        </a:lnSpc>
        <a:spcBef>
          <a:spcPts val="0"/>
        </a:spcBef>
        <a:buFontTx/>
        <a:buNone/>
        <a:defRPr sz="1418" kern="1200">
          <a:solidFill>
            <a:schemeClr val="tx1"/>
          </a:solidFill>
          <a:latin typeface="+mn-lt"/>
          <a:ea typeface="+mn-ea"/>
          <a:cs typeface="+mn-cs"/>
        </a:defRPr>
      </a:lvl2pPr>
      <a:lvl3pPr marL="0" indent="0" algn="l" defTabSz="540068" rtl="0" eaLnBrk="1" latinLnBrk="0" hangingPunct="1">
        <a:lnSpc>
          <a:spcPct val="100000"/>
        </a:lnSpc>
        <a:spcBef>
          <a:spcPts val="0"/>
        </a:spcBef>
        <a:buFontTx/>
        <a:buNone/>
        <a:defRPr sz="1181" kern="1200">
          <a:solidFill>
            <a:schemeClr val="tx1"/>
          </a:solidFill>
          <a:latin typeface="+mn-lt"/>
          <a:ea typeface="+mn-ea"/>
          <a:cs typeface="+mn-cs"/>
        </a:defRPr>
      </a:lvl3pPr>
      <a:lvl4pPr marL="0" indent="0" algn="l" defTabSz="540068" rtl="0" eaLnBrk="1" latinLnBrk="0" hangingPunct="1">
        <a:lnSpc>
          <a:spcPct val="100000"/>
        </a:lnSpc>
        <a:spcBef>
          <a:spcPts val="0"/>
        </a:spcBef>
        <a:buFontTx/>
        <a:buNone/>
        <a:defRPr sz="1063" kern="1200">
          <a:solidFill>
            <a:schemeClr val="tx1"/>
          </a:solidFill>
          <a:latin typeface="+mn-lt"/>
          <a:ea typeface="+mn-ea"/>
          <a:cs typeface="+mn-cs"/>
        </a:defRPr>
      </a:lvl4pPr>
      <a:lvl5pPr marL="0" indent="0" algn="l" defTabSz="540068" rtl="0" eaLnBrk="1" latinLnBrk="0" hangingPunct="1">
        <a:lnSpc>
          <a:spcPct val="100000"/>
        </a:lnSpc>
        <a:spcBef>
          <a:spcPts val="0"/>
        </a:spcBef>
        <a:buFontTx/>
        <a:buNone/>
        <a:defRPr sz="1063" kern="1200">
          <a:solidFill>
            <a:schemeClr val="tx1"/>
          </a:solidFill>
          <a:latin typeface="+mn-lt"/>
          <a:ea typeface="+mn-ea"/>
          <a:cs typeface="+mn-cs"/>
        </a:defRPr>
      </a:lvl5pPr>
      <a:lvl6pPr marL="1485186" indent="-135017" algn="l" defTabSz="540068" rtl="0" eaLnBrk="1" latinLnBrk="0" hangingPunct="1">
        <a:lnSpc>
          <a:spcPct val="90000"/>
        </a:lnSpc>
        <a:spcBef>
          <a:spcPts val="295"/>
        </a:spcBef>
        <a:buFont typeface="Arial" panose="020B0604020202020204" pitchFamily="34" charset="0"/>
        <a:buChar char="•"/>
        <a:defRPr sz="1063" kern="1200">
          <a:solidFill>
            <a:schemeClr val="tx1"/>
          </a:solidFill>
          <a:latin typeface="+mn-lt"/>
          <a:ea typeface="+mn-ea"/>
          <a:cs typeface="+mn-cs"/>
        </a:defRPr>
      </a:lvl6pPr>
      <a:lvl7pPr marL="1755219" indent="-135017" algn="l" defTabSz="540068" rtl="0" eaLnBrk="1" latinLnBrk="0" hangingPunct="1">
        <a:lnSpc>
          <a:spcPct val="90000"/>
        </a:lnSpc>
        <a:spcBef>
          <a:spcPts val="295"/>
        </a:spcBef>
        <a:buFont typeface="Arial" panose="020B0604020202020204" pitchFamily="34" charset="0"/>
        <a:buChar char="•"/>
        <a:defRPr sz="1063" kern="1200">
          <a:solidFill>
            <a:schemeClr val="tx1"/>
          </a:solidFill>
          <a:latin typeface="+mn-lt"/>
          <a:ea typeface="+mn-ea"/>
          <a:cs typeface="+mn-cs"/>
        </a:defRPr>
      </a:lvl7pPr>
      <a:lvl8pPr marL="2025253" indent="-135017" algn="l" defTabSz="540068" rtl="0" eaLnBrk="1" latinLnBrk="0" hangingPunct="1">
        <a:lnSpc>
          <a:spcPct val="90000"/>
        </a:lnSpc>
        <a:spcBef>
          <a:spcPts val="295"/>
        </a:spcBef>
        <a:buFont typeface="Arial" panose="020B0604020202020204" pitchFamily="34" charset="0"/>
        <a:buChar char="•"/>
        <a:defRPr sz="1063" kern="1200">
          <a:solidFill>
            <a:schemeClr val="tx1"/>
          </a:solidFill>
          <a:latin typeface="+mn-lt"/>
          <a:ea typeface="+mn-ea"/>
          <a:cs typeface="+mn-cs"/>
        </a:defRPr>
      </a:lvl8pPr>
      <a:lvl9pPr marL="2295287" indent="-135017" algn="l" defTabSz="540068" rtl="0" eaLnBrk="1" latinLnBrk="0" hangingPunct="1">
        <a:lnSpc>
          <a:spcPct val="90000"/>
        </a:lnSpc>
        <a:spcBef>
          <a:spcPts val="295"/>
        </a:spcBef>
        <a:buFont typeface="Arial" panose="020B0604020202020204" pitchFamily="34" charset="0"/>
        <a:buChar char="•"/>
        <a:defRPr sz="1063" kern="1200">
          <a:solidFill>
            <a:schemeClr val="tx1"/>
          </a:solidFill>
          <a:latin typeface="+mn-lt"/>
          <a:ea typeface="+mn-ea"/>
          <a:cs typeface="+mn-cs"/>
        </a:defRPr>
      </a:lvl9pPr>
    </p:bodyStyle>
    <p:otherStyle>
      <a:defPPr>
        <a:defRPr lang="fr-FR"/>
      </a:defPPr>
      <a:lvl1pPr marL="0" algn="l" defTabSz="540068" rtl="0" eaLnBrk="1" latinLnBrk="0" hangingPunct="1">
        <a:defRPr sz="1063" kern="1200">
          <a:solidFill>
            <a:schemeClr val="tx1"/>
          </a:solidFill>
          <a:latin typeface="+mn-lt"/>
          <a:ea typeface="+mn-ea"/>
          <a:cs typeface="+mn-cs"/>
        </a:defRPr>
      </a:lvl1pPr>
      <a:lvl2pPr marL="270034" algn="l" defTabSz="540068" rtl="0" eaLnBrk="1" latinLnBrk="0" hangingPunct="1">
        <a:defRPr sz="1063" kern="1200">
          <a:solidFill>
            <a:schemeClr val="tx1"/>
          </a:solidFill>
          <a:latin typeface="+mn-lt"/>
          <a:ea typeface="+mn-ea"/>
          <a:cs typeface="+mn-cs"/>
        </a:defRPr>
      </a:lvl2pPr>
      <a:lvl3pPr marL="540068" algn="l" defTabSz="540068" rtl="0" eaLnBrk="1" latinLnBrk="0" hangingPunct="1">
        <a:defRPr sz="1063" kern="1200">
          <a:solidFill>
            <a:schemeClr val="tx1"/>
          </a:solidFill>
          <a:latin typeface="+mn-lt"/>
          <a:ea typeface="+mn-ea"/>
          <a:cs typeface="+mn-cs"/>
        </a:defRPr>
      </a:lvl3pPr>
      <a:lvl4pPr marL="810101" algn="l" defTabSz="540068" rtl="0" eaLnBrk="1" latinLnBrk="0" hangingPunct="1">
        <a:defRPr sz="1063" kern="1200">
          <a:solidFill>
            <a:schemeClr val="tx1"/>
          </a:solidFill>
          <a:latin typeface="+mn-lt"/>
          <a:ea typeface="+mn-ea"/>
          <a:cs typeface="+mn-cs"/>
        </a:defRPr>
      </a:lvl4pPr>
      <a:lvl5pPr marL="1080135" algn="l" defTabSz="540068" rtl="0" eaLnBrk="1" latinLnBrk="0" hangingPunct="1">
        <a:defRPr sz="1063" kern="1200">
          <a:solidFill>
            <a:schemeClr val="tx1"/>
          </a:solidFill>
          <a:latin typeface="+mn-lt"/>
          <a:ea typeface="+mn-ea"/>
          <a:cs typeface="+mn-cs"/>
        </a:defRPr>
      </a:lvl5pPr>
      <a:lvl6pPr marL="1350169" algn="l" defTabSz="540068" rtl="0" eaLnBrk="1" latinLnBrk="0" hangingPunct="1">
        <a:defRPr sz="1063" kern="1200">
          <a:solidFill>
            <a:schemeClr val="tx1"/>
          </a:solidFill>
          <a:latin typeface="+mn-lt"/>
          <a:ea typeface="+mn-ea"/>
          <a:cs typeface="+mn-cs"/>
        </a:defRPr>
      </a:lvl6pPr>
      <a:lvl7pPr marL="1620203" algn="l" defTabSz="540068" rtl="0" eaLnBrk="1" latinLnBrk="0" hangingPunct="1">
        <a:defRPr sz="1063" kern="1200">
          <a:solidFill>
            <a:schemeClr val="tx1"/>
          </a:solidFill>
          <a:latin typeface="+mn-lt"/>
          <a:ea typeface="+mn-ea"/>
          <a:cs typeface="+mn-cs"/>
        </a:defRPr>
      </a:lvl7pPr>
      <a:lvl8pPr marL="1890236" algn="l" defTabSz="540068" rtl="0" eaLnBrk="1" latinLnBrk="0" hangingPunct="1">
        <a:defRPr sz="1063" kern="1200">
          <a:solidFill>
            <a:schemeClr val="tx1"/>
          </a:solidFill>
          <a:latin typeface="+mn-lt"/>
          <a:ea typeface="+mn-ea"/>
          <a:cs typeface="+mn-cs"/>
        </a:defRPr>
      </a:lvl8pPr>
      <a:lvl9pPr marL="2160270" algn="l" defTabSz="540068" rtl="0" eaLnBrk="1" latinLnBrk="0" hangingPunct="1">
        <a:defRPr sz="1063"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34">
          <p15:clr>
            <a:srgbClr val="F26B43"/>
          </p15:clr>
        </p15:guide>
        <p15:guide id="2" orient="horz" pos="1701">
          <p15:clr>
            <a:srgbClr val="F26B43"/>
          </p15:clr>
        </p15:guide>
        <p15:guide id="3" pos="317">
          <p15:clr>
            <a:srgbClr val="F26B43"/>
          </p15:clr>
        </p15:guide>
        <p15:guide id="4" pos="5352">
          <p15:clr>
            <a:srgbClr val="F26B43"/>
          </p15:clr>
        </p15:guide>
        <p15:guide id="5" orient="horz" pos="658">
          <p15:clr>
            <a:srgbClr val="F26B43"/>
          </p15:clr>
        </p15:guide>
        <p15:guide id="6" pos="2245">
          <p15:clr>
            <a:srgbClr val="F26B43"/>
          </p15:clr>
        </p15:guide>
        <p15:guide id="7" orient="horz" pos="2971">
          <p15:clr>
            <a:srgbClr val="F26B43"/>
          </p15:clr>
        </p15:guide>
        <p15:guide id="8" pos="542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0"/>
            <a:ext cx="3672000" cy="486063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userDrawn="1"/>
        </p:nvSpPr>
        <p:spPr>
          <a:xfrm>
            <a:off x="0" y="4860637"/>
            <a:ext cx="8999538" cy="54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titre 1"/>
          <p:cNvSpPr>
            <a:spLocks noGrp="1"/>
          </p:cNvSpPr>
          <p:nvPr>
            <p:ph type="title"/>
          </p:nvPr>
        </p:nvSpPr>
        <p:spPr>
          <a:xfrm>
            <a:off x="503237" y="180057"/>
            <a:ext cx="3060000" cy="666423"/>
          </a:xfrm>
          <a:prstGeom prst="rect">
            <a:avLst/>
          </a:prstGeom>
        </p:spPr>
        <p:txBody>
          <a:bodyPr vert="horz" lIns="36000" tIns="0" rIns="36000" bIns="0" rtlCol="0" anchor="b">
            <a:noAutofit/>
          </a:bodyPr>
          <a:lstStyle/>
          <a:p>
            <a:r>
              <a:rPr lang="fr-FR" dirty="0" smtClean="0"/>
              <a:t>Modifiez le style du titre</a:t>
            </a:r>
            <a:endParaRPr lang="fr-FR" dirty="0"/>
          </a:p>
        </p:txBody>
      </p:sp>
      <p:sp>
        <p:nvSpPr>
          <p:cNvPr id="3" name="Espace réservé du texte 2"/>
          <p:cNvSpPr>
            <a:spLocks noGrp="1"/>
          </p:cNvSpPr>
          <p:nvPr>
            <p:ph type="body" idx="1"/>
          </p:nvPr>
        </p:nvSpPr>
        <p:spPr>
          <a:xfrm>
            <a:off x="503237" y="1053822"/>
            <a:ext cx="3060000" cy="3662740"/>
          </a:xfrm>
          <a:prstGeom prst="rect">
            <a:avLst/>
          </a:prstGeom>
        </p:spPr>
        <p:txBody>
          <a:bodyPr vert="horz" lIns="36000" tIns="0" rIns="36000" bIns="0" rtlCol="0">
            <a:no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pic>
        <p:nvPicPr>
          <p:cNvPr id="6" name="Image 5"/>
          <p:cNvPicPr>
            <a:picLocks noChangeAspect="1"/>
          </p:cNvPicPr>
          <p:nvPr userDrawn="1"/>
        </p:nvPicPr>
        <p:blipFill rotWithShape="1">
          <a:blip r:embed="rId7" cstate="print">
            <a:extLst>
              <a:ext uri="{28A0092B-C50C-407E-A947-70E740481C1C}">
                <a14:useLocalDpi xmlns:a14="http://schemas.microsoft.com/office/drawing/2010/main" val="0"/>
              </a:ext>
            </a:extLst>
          </a:blip>
          <a:srcRect l="23544" t="18667" r="23544" b="18667"/>
          <a:stretch/>
        </p:blipFill>
        <p:spPr>
          <a:xfrm>
            <a:off x="8343536" y="4536541"/>
            <a:ext cx="432000" cy="654967"/>
          </a:xfrm>
          <a:prstGeom prst="rect">
            <a:avLst/>
          </a:prstGeom>
        </p:spPr>
      </p:pic>
      <p:sp>
        <p:nvSpPr>
          <p:cNvPr id="7" name="ZoneTexte 6"/>
          <p:cNvSpPr txBox="1"/>
          <p:nvPr userDrawn="1"/>
        </p:nvSpPr>
        <p:spPr>
          <a:xfrm>
            <a:off x="1000524" y="5089908"/>
            <a:ext cx="1424035" cy="107722"/>
          </a:xfrm>
          <a:prstGeom prst="rect">
            <a:avLst/>
          </a:prstGeom>
          <a:noFill/>
        </p:spPr>
        <p:txBody>
          <a:bodyPr wrap="none" lIns="36000" tIns="0" rIns="36000" bIns="0" rtlCol="0" anchor="ctr">
            <a:spAutoFit/>
          </a:bodyPr>
          <a:lstStyle/>
          <a:p>
            <a:r>
              <a:rPr lang="fr-FR" sz="700" kern="1200" dirty="0" smtClean="0">
                <a:solidFill>
                  <a:srgbClr val="F5896C"/>
                </a:solidFill>
                <a:latin typeface="+mn-lt"/>
                <a:ea typeface="+mn-ea"/>
                <a:cs typeface="+mn-cs"/>
              </a:rPr>
              <a:t>QUE FAIRE AVANT UNE INONDATION</a:t>
            </a:r>
            <a:endParaRPr lang="fr-FR" sz="700" kern="1200" dirty="0" smtClean="0">
              <a:solidFill>
                <a:srgbClr val="F5896C"/>
              </a:solidFill>
              <a:latin typeface="+mn-lt"/>
              <a:ea typeface="+mn-ea"/>
              <a:cs typeface="+mn-cs"/>
            </a:endParaRPr>
          </a:p>
        </p:txBody>
      </p:sp>
      <p:sp>
        <p:nvSpPr>
          <p:cNvPr id="8" name="ZoneTexte 7"/>
          <p:cNvSpPr txBox="1"/>
          <p:nvPr userDrawn="1"/>
        </p:nvSpPr>
        <p:spPr>
          <a:xfrm>
            <a:off x="3491657" y="5075171"/>
            <a:ext cx="1523421" cy="107722"/>
          </a:xfrm>
          <a:prstGeom prst="rect">
            <a:avLst/>
          </a:prstGeom>
          <a:noFill/>
        </p:spPr>
        <p:txBody>
          <a:bodyPr wrap="none" lIns="36000" tIns="0" rIns="36000" bIns="0" rtlCol="0" anchor="ctr">
            <a:spAutoFit/>
          </a:bodyPr>
          <a:lstStyle/>
          <a:p>
            <a:r>
              <a:rPr lang="fr-FR" sz="700" dirty="0" smtClean="0">
                <a:solidFill>
                  <a:srgbClr val="F5896C"/>
                </a:solidFill>
              </a:rPr>
              <a:t>QUE</a:t>
            </a:r>
            <a:r>
              <a:rPr lang="fr-FR" sz="700" baseline="0" dirty="0" smtClean="0">
                <a:solidFill>
                  <a:srgbClr val="F5896C"/>
                </a:solidFill>
              </a:rPr>
              <a:t> FAIRE PENDANT UNE INONDATION</a:t>
            </a:r>
            <a:endParaRPr lang="fr-FR" sz="700" dirty="0" smtClean="0">
              <a:solidFill>
                <a:srgbClr val="F5896C"/>
              </a:solidFill>
            </a:endParaRPr>
          </a:p>
        </p:txBody>
      </p:sp>
      <p:sp>
        <p:nvSpPr>
          <p:cNvPr id="9" name="ZoneTexte 8"/>
          <p:cNvSpPr txBox="1"/>
          <p:nvPr userDrawn="1"/>
        </p:nvSpPr>
        <p:spPr>
          <a:xfrm>
            <a:off x="6299969" y="5076776"/>
            <a:ext cx="1399990" cy="107722"/>
          </a:xfrm>
          <a:prstGeom prst="rect">
            <a:avLst/>
          </a:prstGeom>
          <a:noFill/>
        </p:spPr>
        <p:txBody>
          <a:bodyPr wrap="none" lIns="36000" tIns="0" rIns="36000" bIns="0" rtlCol="0" anchor="ctr">
            <a:spAutoFit/>
          </a:bodyPr>
          <a:lstStyle/>
          <a:p>
            <a:r>
              <a:rPr lang="fr-FR" sz="700" kern="1200" dirty="0" smtClean="0">
                <a:solidFill>
                  <a:schemeClr val="bg1"/>
                </a:solidFill>
                <a:latin typeface="+mn-lt"/>
                <a:ea typeface="+mn-ea"/>
                <a:cs typeface="+mn-cs"/>
              </a:rPr>
              <a:t>QUE FAIRE APRES UNE INONDATION</a:t>
            </a:r>
            <a:endParaRPr lang="fr-FR" sz="700" kern="1200" dirty="0" smtClean="0">
              <a:solidFill>
                <a:schemeClr val="bg1"/>
              </a:solidFill>
              <a:latin typeface="+mn-lt"/>
              <a:ea typeface="+mn-ea"/>
              <a:cs typeface="+mn-cs"/>
            </a:endParaRPr>
          </a:p>
        </p:txBody>
      </p:sp>
    </p:spTree>
    <p:extLst>
      <p:ext uri="{BB962C8B-B14F-4D97-AF65-F5344CB8AC3E}">
        <p14:creationId xmlns:p14="http://schemas.microsoft.com/office/powerpoint/2010/main" val="29779633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8" r:id="rId5"/>
  </p:sldLayoutIdLst>
  <p:txStyles>
    <p:titleStyle>
      <a:lvl1pPr algn="l" defTabSz="540068" rtl="0" eaLnBrk="1" latinLnBrk="0" hangingPunct="1">
        <a:lnSpc>
          <a:spcPct val="90000"/>
        </a:lnSpc>
        <a:spcBef>
          <a:spcPct val="0"/>
        </a:spcBef>
        <a:buNone/>
        <a:defRPr sz="2000" kern="1200" cap="all" baseline="0">
          <a:solidFill>
            <a:schemeClr val="tx2"/>
          </a:solidFill>
          <a:latin typeface="+mj-lt"/>
          <a:ea typeface="+mj-ea"/>
          <a:cs typeface="+mj-cs"/>
        </a:defRPr>
      </a:lvl1pPr>
    </p:titleStyle>
    <p:bodyStyle>
      <a:lvl1pPr marL="0" indent="0" algn="l" defTabSz="540068" rtl="0" eaLnBrk="1" latinLnBrk="0" hangingPunct="1">
        <a:lnSpc>
          <a:spcPct val="100000"/>
        </a:lnSpc>
        <a:spcBef>
          <a:spcPts val="0"/>
        </a:spcBef>
        <a:buFontTx/>
        <a:buNone/>
        <a:defRPr sz="2200" kern="1200" cap="all" baseline="0">
          <a:solidFill>
            <a:schemeClr val="tx1"/>
          </a:solidFill>
          <a:latin typeface="+mn-lt"/>
          <a:ea typeface="+mn-ea"/>
          <a:cs typeface="+mn-cs"/>
        </a:defRPr>
      </a:lvl1pPr>
      <a:lvl2pPr marL="0" indent="0" algn="l" defTabSz="540068" rtl="0" eaLnBrk="1" latinLnBrk="0" hangingPunct="1">
        <a:lnSpc>
          <a:spcPct val="100000"/>
        </a:lnSpc>
        <a:spcBef>
          <a:spcPts val="0"/>
        </a:spcBef>
        <a:buFontTx/>
        <a:buNone/>
        <a:defRPr sz="1418" kern="1200">
          <a:solidFill>
            <a:schemeClr val="tx1"/>
          </a:solidFill>
          <a:latin typeface="+mn-lt"/>
          <a:ea typeface="+mn-ea"/>
          <a:cs typeface="+mn-cs"/>
        </a:defRPr>
      </a:lvl2pPr>
      <a:lvl3pPr marL="0" indent="0" algn="l" defTabSz="540068" rtl="0" eaLnBrk="1" latinLnBrk="0" hangingPunct="1">
        <a:lnSpc>
          <a:spcPct val="100000"/>
        </a:lnSpc>
        <a:spcBef>
          <a:spcPts val="0"/>
        </a:spcBef>
        <a:buFontTx/>
        <a:buNone/>
        <a:defRPr sz="1181" kern="1200">
          <a:solidFill>
            <a:schemeClr val="tx1"/>
          </a:solidFill>
          <a:latin typeface="+mn-lt"/>
          <a:ea typeface="+mn-ea"/>
          <a:cs typeface="+mn-cs"/>
        </a:defRPr>
      </a:lvl3pPr>
      <a:lvl4pPr marL="0" indent="0" algn="l" defTabSz="540068" rtl="0" eaLnBrk="1" latinLnBrk="0" hangingPunct="1">
        <a:lnSpc>
          <a:spcPct val="100000"/>
        </a:lnSpc>
        <a:spcBef>
          <a:spcPts val="0"/>
        </a:spcBef>
        <a:buFontTx/>
        <a:buNone/>
        <a:defRPr sz="1063" kern="1200">
          <a:solidFill>
            <a:schemeClr val="tx1"/>
          </a:solidFill>
          <a:latin typeface="+mn-lt"/>
          <a:ea typeface="+mn-ea"/>
          <a:cs typeface="+mn-cs"/>
        </a:defRPr>
      </a:lvl4pPr>
      <a:lvl5pPr marL="0" indent="0" algn="l" defTabSz="540068" rtl="0" eaLnBrk="1" latinLnBrk="0" hangingPunct="1">
        <a:lnSpc>
          <a:spcPct val="100000"/>
        </a:lnSpc>
        <a:spcBef>
          <a:spcPts val="0"/>
        </a:spcBef>
        <a:buFontTx/>
        <a:buNone/>
        <a:defRPr sz="1063" kern="1200">
          <a:solidFill>
            <a:schemeClr val="tx1"/>
          </a:solidFill>
          <a:latin typeface="+mn-lt"/>
          <a:ea typeface="+mn-ea"/>
          <a:cs typeface="+mn-cs"/>
        </a:defRPr>
      </a:lvl5pPr>
      <a:lvl6pPr marL="1485186" indent="-135017" algn="l" defTabSz="540068" rtl="0" eaLnBrk="1" latinLnBrk="0" hangingPunct="1">
        <a:lnSpc>
          <a:spcPct val="90000"/>
        </a:lnSpc>
        <a:spcBef>
          <a:spcPts val="295"/>
        </a:spcBef>
        <a:buFont typeface="Arial" panose="020B0604020202020204" pitchFamily="34" charset="0"/>
        <a:buChar char="•"/>
        <a:defRPr sz="1063" kern="1200">
          <a:solidFill>
            <a:schemeClr val="tx1"/>
          </a:solidFill>
          <a:latin typeface="+mn-lt"/>
          <a:ea typeface="+mn-ea"/>
          <a:cs typeface="+mn-cs"/>
        </a:defRPr>
      </a:lvl6pPr>
      <a:lvl7pPr marL="1755219" indent="-135017" algn="l" defTabSz="540068" rtl="0" eaLnBrk="1" latinLnBrk="0" hangingPunct="1">
        <a:lnSpc>
          <a:spcPct val="90000"/>
        </a:lnSpc>
        <a:spcBef>
          <a:spcPts val="295"/>
        </a:spcBef>
        <a:buFont typeface="Arial" panose="020B0604020202020204" pitchFamily="34" charset="0"/>
        <a:buChar char="•"/>
        <a:defRPr sz="1063" kern="1200">
          <a:solidFill>
            <a:schemeClr val="tx1"/>
          </a:solidFill>
          <a:latin typeface="+mn-lt"/>
          <a:ea typeface="+mn-ea"/>
          <a:cs typeface="+mn-cs"/>
        </a:defRPr>
      </a:lvl7pPr>
      <a:lvl8pPr marL="2025253" indent="-135017" algn="l" defTabSz="540068" rtl="0" eaLnBrk="1" latinLnBrk="0" hangingPunct="1">
        <a:lnSpc>
          <a:spcPct val="90000"/>
        </a:lnSpc>
        <a:spcBef>
          <a:spcPts val="295"/>
        </a:spcBef>
        <a:buFont typeface="Arial" panose="020B0604020202020204" pitchFamily="34" charset="0"/>
        <a:buChar char="•"/>
        <a:defRPr sz="1063" kern="1200">
          <a:solidFill>
            <a:schemeClr val="tx1"/>
          </a:solidFill>
          <a:latin typeface="+mn-lt"/>
          <a:ea typeface="+mn-ea"/>
          <a:cs typeface="+mn-cs"/>
        </a:defRPr>
      </a:lvl8pPr>
      <a:lvl9pPr marL="2295287" indent="-135017" algn="l" defTabSz="540068" rtl="0" eaLnBrk="1" latinLnBrk="0" hangingPunct="1">
        <a:lnSpc>
          <a:spcPct val="90000"/>
        </a:lnSpc>
        <a:spcBef>
          <a:spcPts val="295"/>
        </a:spcBef>
        <a:buFont typeface="Arial" panose="020B0604020202020204" pitchFamily="34" charset="0"/>
        <a:buChar char="•"/>
        <a:defRPr sz="1063" kern="1200">
          <a:solidFill>
            <a:schemeClr val="tx1"/>
          </a:solidFill>
          <a:latin typeface="+mn-lt"/>
          <a:ea typeface="+mn-ea"/>
          <a:cs typeface="+mn-cs"/>
        </a:defRPr>
      </a:lvl9pPr>
    </p:bodyStyle>
    <p:otherStyle>
      <a:defPPr>
        <a:defRPr lang="fr-FR"/>
      </a:defPPr>
      <a:lvl1pPr marL="0" algn="l" defTabSz="540068" rtl="0" eaLnBrk="1" latinLnBrk="0" hangingPunct="1">
        <a:defRPr sz="1063" kern="1200">
          <a:solidFill>
            <a:schemeClr val="tx1"/>
          </a:solidFill>
          <a:latin typeface="+mn-lt"/>
          <a:ea typeface="+mn-ea"/>
          <a:cs typeface="+mn-cs"/>
        </a:defRPr>
      </a:lvl1pPr>
      <a:lvl2pPr marL="270034" algn="l" defTabSz="540068" rtl="0" eaLnBrk="1" latinLnBrk="0" hangingPunct="1">
        <a:defRPr sz="1063" kern="1200">
          <a:solidFill>
            <a:schemeClr val="tx1"/>
          </a:solidFill>
          <a:latin typeface="+mn-lt"/>
          <a:ea typeface="+mn-ea"/>
          <a:cs typeface="+mn-cs"/>
        </a:defRPr>
      </a:lvl2pPr>
      <a:lvl3pPr marL="540068" algn="l" defTabSz="540068" rtl="0" eaLnBrk="1" latinLnBrk="0" hangingPunct="1">
        <a:defRPr sz="1063" kern="1200">
          <a:solidFill>
            <a:schemeClr val="tx1"/>
          </a:solidFill>
          <a:latin typeface="+mn-lt"/>
          <a:ea typeface="+mn-ea"/>
          <a:cs typeface="+mn-cs"/>
        </a:defRPr>
      </a:lvl3pPr>
      <a:lvl4pPr marL="810101" algn="l" defTabSz="540068" rtl="0" eaLnBrk="1" latinLnBrk="0" hangingPunct="1">
        <a:defRPr sz="1063" kern="1200">
          <a:solidFill>
            <a:schemeClr val="tx1"/>
          </a:solidFill>
          <a:latin typeface="+mn-lt"/>
          <a:ea typeface="+mn-ea"/>
          <a:cs typeface="+mn-cs"/>
        </a:defRPr>
      </a:lvl4pPr>
      <a:lvl5pPr marL="1080135" algn="l" defTabSz="540068" rtl="0" eaLnBrk="1" latinLnBrk="0" hangingPunct="1">
        <a:defRPr sz="1063" kern="1200">
          <a:solidFill>
            <a:schemeClr val="tx1"/>
          </a:solidFill>
          <a:latin typeface="+mn-lt"/>
          <a:ea typeface="+mn-ea"/>
          <a:cs typeface="+mn-cs"/>
        </a:defRPr>
      </a:lvl5pPr>
      <a:lvl6pPr marL="1350169" algn="l" defTabSz="540068" rtl="0" eaLnBrk="1" latinLnBrk="0" hangingPunct="1">
        <a:defRPr sz="1063" kern="1200">
          <a:solidFill>
            <a:schemeClr val="tx1"/>
          </a:solidFill>
          <a:latin typeface="+mn-lt"/>
          <a:ea typeface="+mn-ea"/>
          <a:cs typeface="+mn-cs"/>
        </a:defRPr>
      </a:lvl6pPr>
      <a:lvl7pPr marL="1620203" algn="l" defTabSz="540068" rtl="0" eaLnBrk="1" latinLnBrk="0" hangingPunct="1">
        <a:defRPr sz="1063" kern="1200">
          <a:solidFill>
            <a:schemeClr val="tx1"/>
          </a:solidFill>
          <a:latin typeface="+mn-lt"/>
          <a:ea typeface="+mn-ea"/>
          <a:cs typeface="+mn-cs"/>
        </a:defRPr>
      </a:lvl7pPr>
      <a:lvl8pPr marL="1890236" algn="l" defTabSz="540068" rtl="0" eaLnBrk="1" latinLnBrk="0" hangingPunct="1">
        <a:defRPr sz="1063" kern="1200">
          <a:solidFill>
            <a:schemeClr val="tx1"/>
          </a:solidFill>
          <a:latin typeface="+mn-lt"/>
          <a:ea typeface="+mn-ea"/>
          <a:cs typeface="+mn-cs"/>
        </a:defRPr>
      </a:lvl8pPr>
      <a:lvl9pPr marL="2160270" algn="l" defTabSz="540068" rtl="0" eaLnBrk="1" latinLnBrk="0" hangingPunct="1">
        <a:defRPr sz="1063"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34">
          <p15:clr>
            <a:srgbClr val="F26B43"/>
          </p15:clr>
        </p15:guide>
        <p15:guide id="2" orient="horz" pos="1701">
          <p15:clr>
            <a:srgbClr val="F26B43"/>
          </p15:clr>
        </p15:guide>
        <p15:guide id="3" pos="317">
          <p15:clr>
            <a:srgbClr val="F26B43"/>
          </p15:clr>
        </p15:guide>
        <p15:guide id="4" pos="5352">
          <p15:clr>
            <a:srgbClr val="F26B43"/>
          </p15:clr>
        </p15:guide>
        <p15:guide id="5" orient="horz" pos="658">
          <p15:clr>
            <a:srgbClr val="F26B43"/>
          </p15:clr>
        </p15:guide>
        <p15:guide id="6" pos="2245">
          <p15:clr>
            <a:srgbClr val="F26B43"/>
          </p15:clr>
        </p15:guide>
        <p15:guide id="7" orient="horz" pos="2971">
          <p15:clr>
            <a:srgbClr val="F26B43"/>
          </p15:clr>
        </p15:guide>
        <p15:guide id="8" pos="542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0.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6.png"/><Relationship Id="rId1" Type="http://schemas.openxmlformats.org/officeDocument/2006/relationships/slideLayout" Target="../slideLayouts/slideLayout10.xml"/><Relationship Id="rId5" Type="http://schemas.openxmlformats.org/officeDocument/2006/relationships/image" Target="../media/image28.png"/><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4.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image" Target="../media/image38.gif"/><Relationship Id="rId1" Type="http://schemas.openxmlformats.org/officeDocument/2006/relationships/slideLayout" Target="../slideLayouts/slideLayout16.xml"/><Relationship Id="rId6" Type="http://schemas.openxmlformats.org/officeDocument/2006/relationships/image" Target="../media/image42.jpeg"/><Relationship Id="rId5" Type="http://schemas.openxmlformats.org/officeDocument/2006/relationships/image" Target="../media/image41.jpeg"/><Relationship Id="rId10" Type="http://schemas.openxmlformats.org/officeDocument/2006/relationships/image" Target="../media/image46.png"/><Relationship Id="rId4" Type="http://schemas.openxmlformats.org/officeDocument/2006/relationships/image" Target="../media/image40.jpeg"/><Relationship Id="rId9" Type="http://schemas.openxmlformats.org/officeDocument/2006/relationships/image" Target="../media/image45.png"/></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cartoviz.iau-idf.fr/"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a:t>TOUT CE QU'IL FAUT SAVOIR</a:t>
            </a:r>
            <a:br>
              <a:rPr lang="fr-FR" dirty="0"/>
            </a:br>
            <a:r>
              <a:rPr lang="fr-FR" dirty="0"/>
              <a:t>avant/pendant/Apres une </a:t>
            </a:r>
            <a:r>
              <a:rPr lang="fr-FR" dirty="0" smtClean="0"/>
              <a:t>inondation</a:t>
            </a:r>
            <a:endParaRPr lang="fr-FR" dirty="0"/>
          </a:p>
        </p:txBody>
      </p:sp>
      <p:sp>
        <p:nvSpPr>
          <p:cNvPr id="3" name="Sous-titre 2"/>
          <p:cNvSpPr>
            <a:spLocks noGrp="1"/>
          </p:cNvSpPr>
          <p:nvPr>
            <p:ph type="subTitle" idx="1"/>
          </p:nvPr>
        </p:nvSpPr>
        <p:spPr>
          <a:xfrm>
            <a:off x="522423" y="4583287"/>
            <a:ext cx="6749654" cy="307777"/>
          </a:xfrm>
        </p:spPr>
        <p:txBody>
          <a:bodyPr/>
          <a:lstStyle/>
          <a:p>
            <a:r>
              <a:rPr lang="fr-FR" dirty="0"/>
              <a:t>28 mai </a:t>
            </a:r>
            <a:r>
              <a:rPr lang="fr-FR" dirty="0" smtClean="0"/>
              <a:t>2018 – Sensibilisation des entreprises de </a:t>
            </a:r>
            <a:r>
              <a:rPr lang="fr-FR" dirty="0" err="1" smtClean="0"/>
              <a:t>seine-et-marne</a:t>
            </a:r>
            <a:endParaRPr lang="fr-FR" dirty="0"/>
          </a:p>
          <a:p>
            <a:endParaRPr lang="fr-FR" dirty="0"/>
          </a:p>
        </p:txBody>
      </p:sp>
    </p:spTree>
    <p:extLst>
      <p:ext uri="{BB962C8B-B14F-4D97-AF65-F5344CB8AC3E}">
        <p14:creationId xmlns:p14="http://schemas.microsoft.com/office/powerpoint/2010/main" val="21891148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QUESTION N° 4</a:t>
            </a:r>
            <a:endParaRPr lang="fr-FR" dirty="0"/>
          </a:p>
        </p:txBody>
      </p:sp>
      <p:sp>
        <p:nvSpPr>
          <p:cNvPr id="3" name="Espace réservé du contenu 2"/>
          <p:cNvSpPr>
            <a:spLocks noGrp="1"/>
          </p:cNvSpPr>
          <p:nvPr>
            <p:ph idx="10"/>
          </p:nvPr>
        </p:nvSpPr>
        <p:spPr/>
        <p:txBody>
          <a:bodyPr/>
          <a:lstStyle/>
          <a:p>
            <a:r>
              <a:rPr lang="fr-FR" dirty="0" smtClean="0"/>
              <a:t>Si je me prépare au risque d’inondation, je peux….</a:t>
            </a:r>
            <a:endParaRPr lang="fr-FR" dirty="0"/>
          </a:p>
        </p:txBody>
      </p:sp>
      <p:sp>
        <p:nvSpPr>
          <p:cNvPr id="6" name="Espace réservé du texte 5"/>
          <p:cNvSpPr>
            <a:spLocks noGrp="1"/>
          </p:cNvSpPr>
          <p:nvPr>
            <p:ph type="body" sz="quarter" idx="11"/>
          </p:nvPr>
        </p:nvSpPr>
        <p:spPr/>
        <p:txBody>
          <a:bodyPr/>
          <a:lstStyle/>
          <a:p>
            <a:r>
              <a:rPr lang="fr-FR" dirty="0" smtClean="0"/>
              <a:t>Empêcher l’inondation de mon entreprise</a:t>
            </a:r>
          </a:p>
          <a:p>
            <a:r>
              <a:rPr lang="fr-FR" dirty="0" smtClean="0"/>
              <a:t>Réduire le montant des dégâts pour mon entreprise</a:t>
            </a:r>
          </a:p>
          <a:p>
            <a:r>
              <a:rPr lang="fr-FR" dirty="0" smtClean="0"/>
              <a:t>Redémarrer plus rapidement mon activité</a:t>
            </a:r>
            <a:endParaRPr lang="fr-FR" dirty="0"/>
          </a:p>
        </p:txBody>
      </p:sp>
      <p:sp>
        <p:nvSpPr>
          <p:cNvPr id="7" name="Espace réservé du texte 6"/>
          <p:cNvSpPr>
            <a:spLocks noGrp="1"/>
          </p:cNvSpPr>
          <p:nvPr>
            <p:ph type="body" sz="quarter" idx="12"/>
          </p:nvPr>
        </p:nvSpPr>
        <p:spPr/>
        <p:txBody>
          <a:bodyPr/>
          <a:lstStyle/>
          <a:p>
            <a:r>
              <a:rPr lang="fr-FR" dirty="0" smtClean="0"/>
              <a:t>A</a:t>
            </a:r>
            <a:endParaRPr lang="fr-FR" dirty="0"/>
          </a:p>
        </p:txBody>
      </p:sp>
      <p:sp>
        <p:nvSpPr>
          <p:cNvPr id="8" name="Espace réservé du texte 7"/>
          <p:cNvSpPr>
            <a:spLocks noGrp="1"/>
          </p:cNvSpPr>
          <p:nvPr>
            <p:ph type="body" sz="quarter" idx="13"/>
          </p:nvPr>
        </p:nvSpPr>
        <p:spPr>
          <a:xfrm>
            <a:off x="4319769" y="1854354"/>
            <a:ext cx="360000" cy="360000"/>
          </a:xfrm>
        </p:spPr>
        <p:txBody>
          <a:bodyPr/>
          <a:lstStyle/>
          <a:p>
            <a:r>
              <a:rPr lang="fr-FR" dirty="0" smtClean="0"/>
              <a:t>B</a:t>
            </a:r>
            <a:endParaRPr lang="fr-FR" dirty="0"/>
          </a:p>
        </p:txBody>
      </p:sp>
      <p:sp>
        <p:nvSpPr>
          <p:cNvPr id="9" name="Espace réservé du texte 7"/>
          <p:cNvSpPr>
            <a:spLocks noGrp="1"/>
          </p:cNvSpPr>
          <p:nvPr>
            <p:ph type="body" sz="quarter" idx="13"/>
          </p:nvPr>
        </p:nvSpPr>
        <p:spPr>
          <a:xfrm>
            <a:off x="4316383" y="2700519"/>
            <a:ext cx="360000" cy="360000"/>
          </a:xfrm>
        </p:spPr>
        <p:txBody>
          <a:bodyPr/>
          <a:lstStyle/>
          <a:p>
            <a:r>
              <a:rPr lang="fr-FR" dirty="0" smtClean="0"/>
              <a:t>C</a:t>
            </a:r>
            <a:endParaRPr lang="fr-FR" dirty="0"/>
          </a:p>
        </p:txBody>
      </p:sp>
    </p:spTree>
    <p:extLst>
      <p:ext uri="{BB962C8B-B14F-4D97-AF65-F5344CB8AC3E}">
        <p14:creationId xmlns:p14="http://schemas.microsoft.com/office/powerpoint/2010/main" val="1558570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QUESTION N° 4</a:t>
            </a:r>
            <a:endParaRPr lang="fr-FR" dirty="0"/>
          </a:p>
        </p:txBody>
      </p:sp>
      <p:sp>
        <p:nvSpPr>
          <p:cNvPr id="3" name="Espace réservé du contenu 2"/>
          <p:cNvSpPr>
            <a:spLocks noGrp="1"/>
          </p:cNvSpPr>
          <p:nvPr>
            <p:ph type="body" sz="quarter" idx="10"/>
          </p:nvPr>
        </p:nvSpPr>
        <p:spPr/>
        <p:txBody>
          <a:bodyPr/>
          <a:lstStyle/>
          <a:p>
            <a:r>
              <a:rPr lang="fr-FR" dirty="0"/>
              <a:t>Si je me </a:t>
            </a:r>
            <a:r>
              <a:rPr lang="fr-FR" dirty="0" smtClean="0"/>
              <a:t>prépare au risque d’inondation, </a:t>
            </a:r>
            <a:r>
              <a:rPr lang="fr-FR" dirty="0"/>
              <a:t>je </a:t>
            </a:r>
            <a:r>
              <a:rPr lang="fr-FR" dirty="0" err="1" smtClean="0"/>
              <a:t>peuX</a:t>
            </a:r>
            <a:r>
              <a:rPr lang="fr-FR" dirty="0" smtClean="0"/>
              <a:t>….</a:t>
            </a:r>
            <a:endParaRPr lang="fr-FR" dirty="0"/>
          </a:p>
        </p:txBody>
      </p:sp>
      <p:sp>
        <p:nvSpPr>
          <p:cNvPr id="19" name="Espace réservé du texte 18"/>
          <p:cNvSpPr>
            <a:spLocks noGrp="1"/>
          </p:cNvSpPr>
          <p:nvPr>
            <p:ph type="body" sz="quarter" idx="11"/>
          </p:nvPr>
        </p:nvSpPr>
        <p:spPr/>
        <p:txBody>
          <a:bodyPr/>
          <a:lstStyle/>
          <a:p>
            <a:r>
              <a:rPr lang="fr-FR" dirty="0" smtClean="0"/>
              <a:t>Au regard du temps de submersion en cas d’inondation de la Seine ou de la Marne, il est conseillé de laisser rentrer l’eau dans son local pour ne pas fragiliser la structure du bâtiment.</a:t>
            </a:r>
          </a:p>
          <a:p>
            <a:endParaRPr lang="fr-FR" dirty="0" smtClean="0"/>
          </a:p>
          <a:p>
            <a:endParaRPr lang="fr-FR" dirty="0"/>
          </a:p>
          <a:p>
            <a:endParaRPr lang="fr-FR" dirty="0" smtClean="0"/>
          </a:p>
          <a:p>
            <a:endParaRPr lang="fr-FR" dirty="0"/>
          </a:p>
          <a:p>
            <a:endParaRPr lang="fr-FR" dirty="0" smtClean="0"/>
          </a:p>
          <a:p>
            <a:r>
              <a:rPr lang="fr-FR" dirty="0" smtClean="0"/>
              <a:t>Mais il est possible de limiter les dégâts et de redémarrer plus rapidement son activité… </a:t>
            </a:r>
            <a:endParaRPr lang="fr-FR" dirty="0"/>
          </a:p>
        </p:txBody>
      </p:sp>
      <p:sp>
        <p:nvSpPr>
          <p:cNvPr id="13" name="Espace réservé du texte 12"/>
          <p:cNvSpPr>
            <a:spLocks noGrp="1"/>
          </p:cNvSpPr>
          <p:nvPr>
            <p:ph type="body" sz="quarter" idx="12"/>
          </p:nvPr>
        </p:nvSpPr>
        <p:spPr/>
        <p:txBody>
          <a:bodyPr/>
          <a:lstStyle/>
          <a:p>
            <a:r>
              <a:rPr lang="fr-FR" dirty="0" err="1" smtClean="0"/>
              <a:t>RÉPONSEs</a:t>
            </a:r>
            <a:r>
              <a:rPr lang="fr-FR" dirty="0" smtClean="0"/>
              <a:t>          ET 	 </a:t>
            </a:r>
            <a:endParaRPr lang="fr-FR" dirty="0"/>
          </a:p>
        </p:txBody>
      </p:sp>
      <p:sp>
        <p:nvSpPr>
          <p:cNvPr id="14" name="Espace réservé du texte 13"/>
          <p:cNvSpPr>
            <a:spLocks noGrp="1"/>
          </p:cNvSpPr>
          <p:nvPr>
            <p:ph type="body" sz="quarter" idx="13"/>
          </p:nvPr>
        </p:nvSpPr>
        <p:spPr/>
        <p:txBody>
          <a:bodyPr/>
          <a:lstStyle/>
          <a:p>
            <a:r>
              <a:rPr lang="fr-FR" dirty="0"/>
              <a:t>B</a:t>
            </a:r>
          </a:p>
        </p:txBody>
      </p:sp>
      <p:sp>
        <p:nvSpPr>
          <p:cNvPr id="7" name="Espace réservé du texte 13"/>
          <p:cNvSpPr txBox="1">
            <a:spLocks/>
          </p:cNvSpPr>
          <p:nvPr/>
        </p:nvSpPr>
        <p:spPr>
          <a:xfrm>
            <a:off x="6192385" y="513268"/>
            <a:ext cx="360000" cy="360000"/>
          </a:xfrm>
          <a:prstGeom prst="ellipse">
            <a:avLst/>
          </a:prstGeom>
          <a:solidFill>
            <a:schemeClr val="accent6"/>
          </a:solidFill>
        </p:spPr>
        <p:txBody>
          <a:bodyPr vert="horz" lIns="36000" tIns="0" rIns="36000" bIns="0" rtlCol="0" anchor="ctr">
            <a:noAutofit/>
          </a:bodyPr>
          <a:lstStyle>
            <a:lvl1pPr marL="0" indent="0" algn="ctr" defTabSz="540068" rtl="0" eaLnBrk="1" latinLnBrk="0" hangingPunct="1">
              <a:lnSpc>
                <a:spcPct val="100000"/>
              </a:lnSpc>
              <a:spcBef>
                <a:spcPts val="0"/>
              </a:spcBef>
              <a:buFontTx/>
              <a:buNone/>
              <a:defRPr sz="1700" kern="1200" cap="all" baseline="0">
                <a:solidFill>
                  <a:schemeClr val="tx1"/>
                </a:solidFill>
                <a:latin typeface="+mn-lt"/>
                <a:ea typeface="+mn-ea"/>
                <a:cs typeface="+mn-cs"/>
              </a:defRPr>
            </a:lvl1pPr>
            <a:lvl2pPr marL="0" indent="0" algn="l" defTabSz="540068" rtl="0" eaLnBrk="1" latinLnBrk="0" hangingPunct="1">
              <a:lnSpc>
                <a:spcPct val="100000"/>
              </a:lnSpc>
              <a:spcBef>
                <a:spcPts val="0"/>
              </a:spcBef>
              <a:buFontTx/>
              <a:buNone/>
              <a:defRPr sz="1700" kern="1200">
                <a:solidFill>
                  <a:schemeClr val="tx1"/>
                </a:solidFill>
                <a:latin typeface="+mn-lt"/>
                <a:ea typeface="+mn-ea"/>
                <a:cs typeface="+mn-cs"/>
              </a:defRPr>
            </a:lvl2pPr>
            <a:lvl3pPr marL="0" indent="0" algn="l" defTabSz="540068" rtl="0" eaLnBrk="1" latinLnBrk="0" hangingPunct="1">
              <a:lnSpc>
                <a:spcPct val="100000"/>
              </a:lnSpc>
              <a:spcBef>
                <a:spcPts val="0"/>
              </a:spcBef>
              <a:buFontTx/>
              <a:buNone/>
              <a:defRPr sz="1700" kern="1200">
                <a:solidFill>
                  <a:schemeClr val="tx1"/>
                </a:solidFill>
                <a:latin typeface="+mn-lt"/>
                <a:ea typeface="+mn-ea"/>
                <a:cs typeface="+mn-cs"/>
              </a:defRPr>
            </a:lvl3pPr>
            <a:lvl4pPr marL="0" indent="0" algn="l" defTabSz="540068" rtl="0" eaLnBrk="1" latinLnBrk="0" hangingPunct="1">
              <a:lnSpc>
                <a:spcPct val="100000"/>
              </a:lnSpc>
              <a:spcBef>
                <a:spcPts val="0"/>
              </a:spcBef>
              <a:buFontTx/>
              <a:buNone/>
              <a:defRPr sz="1700" kern="1200">
                <a:solidFill>
                  <a:schemeClr val="tx1"/>
                </a:solidFill>
                <a:latin typeface="+mn-lt"/>
                <a:ea typeface="+mn-ea"/>
                <a:cs typeface="+mn-cs"/>
              </a:defRPr>
            </a:lvl4pPr>
            <a:lvl5pPr marL="0" indent="0" algn="l" defTabSz="540068" rtl="0" eaLnBrk="1" latinLnBrk="0" hangingPunct="1">
              <a:lnSpc>
                <a:spcPct val="100000"/>
              </a:lnSpc>
              <a:spcBef>
                <a:spcPts val="0"/>
              </a:spcBef>
              <a:buFontTx/>
              <a:buNone/>
              <a:defRPr sz="1700" kern="1200">
                <a:solidFill>
                  <a:schemeClr val="tx1"/>
                </a:solidFill>
                <a:latin typeface="+mn-lt"/>
                <a:ea typeface="+mn-ea"/>
                <a:cs typeface="+mn-cs"/>
              </a:defRPr>
            </a:lvl5pPr>
            <a:lvl6pPr marL="1485186" indent="-135017" algn="l" defTabSz="540068" rtl="0" eaLnBrk="1" latinLnBrk="0" hangingPunct="1">
              <a:lnSpc>
                <a:spcPct val="90000"/>
              </a:lnSpc>
              <a:spcBef>
                <a:spcPts val="295"/>
              </a:spcBef>
              <a:buFont typeface="Arial" panose="020B0604020202020204" pitchFamily="34" charset="0"/>
              <a:buChar char="•"/>
              <a:defRPr sz="1063" kern="1200">
                <a:solidFill>
                  <a:schemeClr val="tx1"/>
                </a:solidFill>
                <a:latin typeface="+mn-lt"/>
                <a:ea typeface="+mn-ea"/>
                <a:cs typeface="+mn-cs"/>
              </a:defRPr>
            </a:lvl6pPr>
            <a:lvl7pPr marL="1755219" indent="-135017" algn="l" defTabSz="540068" rtl="0" eaLnBrk="1" latinLnBrk="0" hangingPunct="1">
              <a:lnSpc>
                <a:spcPct val="90000"/>
              </a:lnSpc>
              <a:spcBef>
                <a:spcPts val="295"/>
              </a:spcBef>
              <a:buFont typeface="Arial" panose="020B0604020202020204" pitchFamily="34" charset="0"/>
              <a:buChar char="•"/>
              <a:defRPr sz="1063" kern="1200">
                <a:solidFill>
                  <a:schemeClr val="tx1"/>
                </a:solidFill>
                <a:latin typeface="+mn-lt"/>
                <a:ea typeface="+mn-ea"/>
                <a:cs typeface="+mn-cs"/>
              </a:defRPr>
            </a:lvl7pPr>
            <a:lvl8pPr marL="2025253" indent="-135017" algn="l" defTabSz="540068" rtl="0" eaLnBrk="1" latinLnBrk="0" hangingPunct="1">
              <a:lnSpc>
                <a:spcPct val="90000"/>
              </a:lnSpc>
              <a:spcBef>
                <a:spcPts val="295"/>
              </a:spcBef>
              <a:buFont typeface="Arial" panose="020B0604020202020204" pitchFamily="34" charset="0"/>
              <a:buChar char="•"/>
              <a:defRPr sz="1063" kern="1200">
                <a:solidFill>
                  <a:schemeClr val="tx1"/>
                </a:solidFill>
                <a:latin typeface="+mn-lt"/>
                <a:ea typeface="+mn-ea"/>
                <a:cs typeface="+mn-cs"/>
              </a:defRPr>
            </a:lvl8pPr>
            <a:lvl9pPr marL="2295287" indent="-135017" algn="l" defTabSz="540068" rtl="0" eaLnBrk="1" latinLnBrk="0" hangingPunct="1">
              <a:lnSpc>
                <a:spcPct val="90000"/>
              </a:lnSpc>
              <a:spcBef>
                <a:spcPts val="295"/>
              </a:spcBef>
              <a:buFont typeface="Arial" panose="020B0604020202020204" pitchFamily="34" charset="0"/>
              <a:buChar char="•"/>
              <a:defRPr sz="1063" kern="1200">
                <a:solidFill>
                  <a:schemeClr val="tx1"/>
                </a:solidFill>
                <a:latin typeface="+mn-lt"/>
                <a:ea typeface="+mn-ea"/>
                <a:cs typeface="+mn-cs"/>
              </a:defRPr>
            </a:lvl9pPr>
          </a:lstStyle>
          <a:p>
            <a:r>
              <a:rPr lang="fr-FR" dirty="0"/>
              <a:t>C</a:t>
            </a:r>
          </a:p>
        </p:txBody>
      </p:sp>
      <p:pic>
        <p:nvPicPr>
          <p:cNvPr id="8" name="Image 9">
            <a:extLst>
              <a:ext uri="{FF2B5EF4-FFF2-40B4-BE49-F238E27FC236}">
                <a16:creationId xmlns:a16="http://schemas.microsoft.com/office/drawing/2014/main" id="{A3C65B67-58BD-4724-B9CE-F41C036F75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3553" y="1801019"/>
            <a:ext cx="1436688"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10">
            <a:extLst>
              <a:ext uri="{FF2B5EF4-FFF2-40B4-BE49-F238E27FC236}">
                <a16:creationId xmlns:a16="http://schemas.microsoft.com/office/drawing/2014/main" id="{53ECCCB2-28BD-42D7-B24C-4EAB44FB86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3985" y="1801019"/>
            <a:ext cx="144145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92571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QUESTION N° 5</a:t>
            </a:r>
            <a:endParaRPr lang="fr-FR" dirty="0"/>
          </a:p>
        </p:txBody>
      </p:sp>
      <p:sp>
        <p:nvSpPr>
          <p:cNvPr id="3" name="Espace réservé du contenu 2"/>
          <p:cNvSpPr>
            <a:spLocks noGrp="1"/>
          </p:cNvSpPr>
          <p:nvPr>
            <p:ph idx="10"/>
          </p:nvPr>
        </p:nvSpPr>
        <p:spPr/>
        <p:txBody>
          <a:bodyPr/>
          <a:lstStyle/>
          <a:p>
            <a:r>
              <a:rPr lang="fr-FR" dirty="0" smtClean="0"/>
              <a:t>Comment limiter les dégâts de l’inondation sur mon activité ?</a:t>
            </a:r>
            <a:endParaRPr lang="fr-FR" dirty="0"/>
          </a:p>
        </p:txBody>
      </p:sp>
      <p:sp>
        <p:nvSpPr>
          <p:cNvPr id="6" name="Espace réservé du texte 5"/>
          <p:cNvSpPr>
            <a:spLocks noGrp="1"/>
          </p:cNvSpPr>
          <p:nvPr>
            <p:ph type="body" sz="quarter" idx="11"/>
          </p:nvPr>
        </p:nvSpPr>
        <p:spPr/>
        <p:txBody>
          <a:bodyPr/>
          <a:lstStyle/>
          <a:p>
            <a:pPr>
              <a:spcBef>
                <a:spcPts val="2400"/>
              </a:spcBef>
            </a:pPr>
            <a:r>
              <a:rPr lang="fr-FR" dirty="0" smtClean="0"/>
              <a:t>Je mets au point un plan d’organisation en cas d’inondation</a:t>
            </a:r>
          </a:p>
          <a:p>
            <a:pPr>
              <a:spcBef>
                <a:spcPts val="2400"/>
              </a:spcBef>
            </a:pPr>
            <a:r>
              <a:rPr lang="fr-FR" dirty="0" smtClean="0"/>
              <a:t>Je contacte mon assureur </a:t>
            </a:r>
          </a:p>
          <a:p>
            <a:pPr>
              <a:spcBef>
                <a:spcPts val="2400"/>
              </a:spcBef>
            </a:pPr>
            <a:r>
              <a:rPr lang="fr-FR" dirty="0" smtClean="0"/>
              <a:t>Je préviens mes collaborateurs de l’existence de ce risque et de ses conséquences</a:t>
            </a:r>
          </a:p>
          <a:p>
            <a:pPr>
              <a:spcBef>
                <a:spcPts val="2400"/>
              </a:spcBef>
            </a:pPr>
            <a:r>
              <a:rPr lang="fr-FR" dirty="0" smtClean="0"/>
              <a:t>Je réalise un diagnostic de vulnérabilité </a:t>
            </a:r>
          </a:p>
          <a:p>
            <a:pPr>
              <a:spcBef>
                <a:spcPts val="2400"/>
              </a:spcBef>
            </a:pPr>
            <a:endParaRPr lang="fr-FR" dirty="0" smtClean="0"/>
          </a:p>
        </p:txBody>
      </p:sp>
      <p:sp>
        <p:nvSpPr>
          <p:cNvPr id="7" name="Espace réservé du texte 6"/>
          <p:cNvSpPr>
            <a:spLocks noGrp="1"/>
          </p:cNvSpPr>
          <p:nvPr>
            <p:ph type="body" sz="quarter" idx="12"/>
          </p:nvPr>
        </p:nvSpPr>
        <p:spPr/>
        <p:txBody>
          <a:bodyPr/>
          <a:lstStyle/>
          <a:p>
            <a:r>
              <a:rPr lang="fr-FR" dirty="0" smtClean="0"/>
              <a:t>A</a:t>
            </a:r>
            <a:endParaRPr lang="fr-FR" dirty="0"/>
          </a:p>
        </p:txBody>
      </p:sp>
      <p:sp>
        <p:nvSpPr>
          <p:cNvPr id="8" name="Espace réservé du texte 7"/>
          <p:cNvSpPr>
            <a:spLocks noGrp="1"/>
          </p:cNvSpPr>
          <p:nvPr>
            <p:ph type="body" sz="quarter" idx="13"/>
          </p:nvPr>
        </p:nvSpPr>
        <p:spPr>
          <a:xfrm>
            <a:off x="4322113" y="1732256"/>
            <a:ext cx="360000" cy="360000"/>
          </a:xfrm>
        </p:spPr>
        <p:txBody>
          <a:bodyPr/>
          <a:lstStyle/>
          <a:p>
            <a:r>
              <a:rPr lang="fr-FR" dirty="0" smtClean="0"/>
              <a:t>B</a:t>
            </a:r>
            <a:endParaRPr lang="fr-FR" dirty="0"/>
          </a:p>
        </p:txBody>
      </p:sp>
      <p:sp>
        <p:nvSpPr>
          <p:cNvPr id="9" name="Espace réservé du texte 8"/>
          <p:cNvSpPr>
            <a:spLocks noGrp="1"/>
          </p:cNvSpPr>
          <p:nvPr>
            <p:ph type="body" sz="quarter" idx="14"/>
          </p:nvPr>
        </p:nvSpPr>
        <p:spPr>
          <a:xfrm>
            <a:off x="4319769" y="2376301"/>
            <a:ext cx="360000" cy="360000"/>
          </a:xfrm>
        </p:spPr>
        <p:txBody>
          <a:bodyPr/>
          <a:lstStyle/>
          <a:p>
            <a:r>
              <a:rPr lang="fr-FR" dirty="0" smtClean="0"/>
              <a:t>C</a:t>
            </a:r>
            <a:endParaRPr lang="fr-FR" dirty="0"/>
          </a:p>
        </p:txBody>
      </p:sp>
      <p:sp>
        <p:nvSpPr>
          <p:cNvPr id="10" name="Espace réservé du texte 8"/>
          <p:cNvSpPr>
            <a:spLocks noGrp="1"/>
          </p:cNvSpPr>
          <p:nvPr>
            <p:ph type="body" sz="quarter" idx="14"/>
          </p:nvPr>
        </p:nvSpPr>
        <p:spPr>
          <a:xfrm>
            <a:off x="4322113" y="3020346"/>
            <a:ext cx="360000" cy="360000"/>
          </a:xfrm>
        </p:spPr>
        <p:txBody>
          <a:bodyPr/>
          <a:lstStyle/>
          <a:p>
            <a:r>
              <a:rPr lang="fr-FR" dirty="0"/>
              <a:t>D</a:t>
            </a:r>
          </a:p>
        </p:txBody>
      </p:sp>
    </p:spTree>
    <p:extLst>
      <p:ext uri="{BB962C8B-B14F-4D97-AF65-F5344CB8AC3E}">
        <p14:creationId xmlns:p14="http://schemas.microsoft.com/office/powerpoint/2010/main" val="42564415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8121" y="1487398"/>
            <a:ext cx="1202291" cy="1249440"/>
          </a:xfrm>
          <a:prstGeom prst="rect">
            <a:avLst/>
          </a:prstGeom>
        </p:spPr>
      </p:pic>
      <p:sp>
        <p:nvSpPr>
          <p:cNvPr id="2" name="Titre 1"/>
          <p:cNvSpPr>
            <a:spLocks noGrp="1"/>
          </p:cNvSpPr>
          <p:nvPr>
            <p:ph type="title"/>
          </p:nvPr>
        </p:nvSpPr>
        <p:spPr/>
        <p:txBody>
          <a:bodyPr/>
          <a:lstStyle/>
          <a:p>
            <a:r>
              <a:rPr lang="fr-FR" smtClean="0"/>
              <a:t>QUESTION N° 5</a:t>
            </a:r>
            <a:endParaRPr lang="fr-FR" dirty="0"/>
          </a:p>
        </p:txBody>
      </p:sp>
      <p:sp>
        <p:nvSpPr>
          <p:cNvPr id="3" name="Espace réservé du contenu 2"/>
          <p:cNvSpPr>
            <a:spLocks noGrp="1"/>
          </p:cNvSpPr>
          <p:nvPr>
            <p:ph type="body" sz="quarter" idx="10"/>
          </p:nvPr>
        </p:nvSpPr>
        <p:spPr/>
        <p:txBody>
          <a:bodyPr/>
          <a:lstStyle/>
          <a:p>
            <a:r>
              <a:rPr lang="fr-FR" dirty="0"/>
              <a:t>Comment limiter les dégâts de l’inondation sur mon activité ?</a:t>
            </a:r>
          </a:p>
        </p:txBody>
      </p:sp>
      <p:sp>
        <p:nvSpPr>
          <p:cNvPr id="13" name="Espace réservé du texte 12"/>
          <p:cNvSpPr>
            <a:spLocks noGrp="1"/>
          </p:cNvSpPr>
          <p:nvPr>
            <p:ph type="body" sz="quarter" idx="11"/>
          </p:nvPr>
        </p:nvSpPr>
        <p:spPr/>
        <p:txBody>
          <a:bodyPr/>
          <a:lstStyle/>
          <a:p>
            <a:pPr lvl="1"/>
            <a:endParaRPr lang="fr-FR" dirty="0" smtClean="0"/>
          </a:p>
          <a:p>
            <a:pPr lvl="1"/>
            <a:endParaRPr lang="fr-FR" dirty="0"/>
          </a:p>
        </p:txBody>
      </p:sp>
      <p:sp>
        <p:nvSpPr>
          <p:cNvPr id="14" name="Espace réservé du texte 13"/>
          <p:cNvSpPr>
            <a:spLocks noGrp="1"/>
          </p:cNvSpPr>
          <p:nvPr>
            <p:ph type="body" sz="quarter" idx="12"/>
          </p:nvPr>
        </p:nvSpPr>
        <p:spPr>
          <a:xfrm>
            <a:off x="4085679" y="332654"/>
            <a:ext cx="4392575" cy="468312"/>
          </a:xfrm>
        </p:spPr>
        <p:txBody>
          <a:bodyPr/>
          <a:lstStyle/>
          <a:p>
            <a:r>
              <a:rPr lang="fr-FR" dirty="0" smtClean="0"/>
              <a:t>Réponses         			        et 	</a:t>
            </a:r>
            <a:endParaRPr lang="fr-FR" dirty="0"/>
          </a:p>
        </p:txBody>
      </p:sp>
      <p:sp>
        <p:nvSpPr>
          <p:cNvPr id="16" name="Espace réservé du texte 15"/>
          <p:cNvSpPr>
            <a:spLocks noGrp="1"/>
          </p:cNvSpPr>
          <p:nvPr>
            <p:ph type="body" sz="quarter" idx="13"/>
          </p:nvPr>
        </p:nvSpPr>
        <p:spPr>
          <a:xfrm>
            <a:off x="5291897" y="459042"/>
            <a:ext cx="360000" cy="360000"/>
          </a:xfrm>
        </p:spPr>
        <p:txBody>
          <a:bodyPr/>
          <a:lstStyle/>
          <a:p>
            <a:r>
              <a:rPr lang="fr-FR" dirty="0"/>
              <a:t>A</a:t>
            </a:r>
          </a:p>
        </p:txBody>
      </p:sp>
      <p:sp>
        <p:nvSpPr>
          <p:cNvPr id="6" name="ZoneTexte 5"/>
          <p:cNvSpPr txBox="1"/>
          <p:nvPr/>
        </p:nvSpPr>
        <p:spPr>
          <a:xfrm>
            <a:off x="4103725" y="1152165"/>
            <a:ext cx="4895813" cy="3277820"/>
          </a:xfrm>
          <a:prstGeom prst="rect">
            <a:avLst/>
          </a:prstGeom>
          <a:noFill/>
        </p:spPr>
        <p:txBody>
          <a:bodyPr wrap="square" lIns="36000" tIns="0" rIns="36000" bIns="0" rtlCol="0">
            <a:spAutoFit/>
          </a:bodyPr>
          <a:lstStyle/>
          <a:p>
            <a:pPr lvl="0" defTabSz="914400" eaLnBrk="0" fontAlgn="base" hangingPunct="0">
              <a:spcBef>
                <a:spcPct val="0"/>
              </a:spcBef>
              <a:spcAft>
                <a:spcPct val="0"/>
              </a:spcAft>
            </a:pPr>
            <a:r>
              <a:rPr lang="fr-FR" altLang="fr-FR" sz="1500" dirty="0" smtClean="0"/>
              <a:t>1/ Le plus simple = contacter son assureur pour :</a:t>
            </a:r>
          </a:p>
          <a:p>
            <a:pPr marL="285750" lvl="0" indent="-285750" defTabSz="914400" eaLnBrk="0" fontAlgn="base" hangingPunct="0">
              <a:spcBef>
                <a:spcPct val="0"/>
              </a:spcBef>
              <a:spcAft>
                <a:spcPct val="0"/>
              </a:spcAft>
              <a:buFontTx/>
              <a:buChar char="-"/>
            </a:pPr>
            <a:r>
              <a:rPr lang="fr-FR" altLang="fr-FR" sz="1500" dirty="0" smtClean="0"/>
              <a:t>actualiser </a:t>
            </a:r>
            <a:r>
              <a:rPr lang="fr-FR" altLang="fr-FR" sz="1500" dirty="0"/>
              <a:t>le montant des biens garantis </a:t>
            </a:r>
            <a:r>
              <a:rPr lang="fr-FR" altLang="fr-FR" sz="1500" dirty="0" smtClean="0"/>
              <a:t>(a minima)</a:t>
            </a:r>
          </a:p>
          <a:p>
            <a:pPr marL="285750" lvl="0" indent="-285750" defTabSz="914400" eaLnBrk="0" fontAlgn="base" hangingPunct="0">
              <a:spcBef>
                <a:spcPct val="0"/>
              </a:spcBef>
              <a:spcAft>
                <a:spcPct val="0"/>
              </a:spcAft>
              <a:buFontTx/>
              <a:buChar char="-"/>
            </a:pPr>
            <a:r>
              <a:rPr lang="fr-FR" altLang="fr-FR" sz="1500" dirty="0"/>
              <a:t>s</a:t>
            </a:r>
            <a:r>
              <a:rPr lang="fr-FR" altLang="fr-FR" sz="1500" dirty="0" smtClean="0"/>
              <a:t>ouscrire une garantie </a:t>
            </a:r>
            <a:r>
              <a:rPr lang="fr-FR" altLang="fr-FR" sz="1500" dirty="0"/>
              <a:t>contre les pertes </a:t>
            </a:r>
            <a:r>
              <a:rPr lang="fr-FR" altLang="fr-FR" sz="1500" dirty="0" smtClean="0"/>
              <a:t>                          d’exploitation (idéalement)  </a:t>
            </a:r>
          </a:p>
          <a:p>
            <a:pPr lvl="0" defTabSz="914400" eaLnBrk="0" fontAlgn="base" hangingPunct="0">
              <a:spcBef>
                <a:spcPct val="0"/>
              </a:spcBef>
              <a:spcAft>
                <a:spcPct val="0"/>
              </a:spcAft>
            </a:pPr>
            <a:endParaRPr lang="fr-FR" altLang="fr-FR" sz="1500" dirty="0" smtClean="0"/>
          </a:p>
          <a:p>
            <a:r>
              <a:rPr lang="fr-FR" sz="1500" dirty="0" smtClean="0"/>
              <a:t>2/ Réaliser un diagnostic de vulnérabilité et un                                      plan de continuité d’activité (</a:t>
            </a:r>
            <a:r>
              <a:rPr lang="fr-FR" sz="1600" dirty="0" smtClean="0"/>
              <a:t>mise </a:t>
            </a:r>
            <a:r>
              <a:rPr lang="fr-FR" sz="1600" dirty="0"/>
              <a:t>en sécurité du matériel, consignes </a:t>
            </a:r>
            <a:r>
              <a:rPr lang="fr-FR" sz="1600" dirty="0" smtClean="0"/>
              <a:t>pour collaborateurs, relocalisation </a:t>
            </a:r>
            <a:r>
              <a:rPr lang="fr-FR" sz="1600" dirty="0"/>
              <a:t>de tout ou partie de l'activité sur un site de </a:t>
            </a:r>
            <a:r>
              <a:rPr lang="fr-FR" sz="1600" dirty="0" smtClean="0"/>
              <a:t>repli…)</a:t>
            </a:r>
            <a:endParaRPr lang="fr-FR" sz="1500" dirty="0" smtClean="0"/>
          </a:p>
          <a:p>
            <a:endParaRPr lang="fr-FR" sz="1500" dirty="0" smtClean="0"/>
          </a:p>
          <a:p>
            <a:r>
              <a:rPr lang="fr-FR" sz="1500" dirty="0" smtClean="0"/>
              <a:t>	- 	- Plan de Continuité d’Activités</a:t>
            </a:r>
          </a:p>
          <a:p>
            <a:r>
              <a:rPr lang="fr-FR" sz="1500" dirty="0" smtClean="0"/>
              <a:t>		- Diagnostic Eau</a:t>
            </a:r>
          </a:p>
          <a:p>
            <a:endParaRPr lang="fr-FR" sz="1500" dirty="0"/>
          </a:p>
          <a:p>
            <a:r>
              <a:rPr lang="fr-FR" sz="1500" dirty="0" smtClean="0"/>
              <a:t>3/ </a:t>
            </a:r>
            <a:r>
              <a:rPr lang="fr-FR" sz="1500" dirty="0"/>
              <a:t>S</a:t>
            </a:r>
            <a:r>
              <a:rPr lang="fr-FR" sz="1500" dirty="0" smtClean="0"/>
              <a:t>ensibiliser ses collaborateurs, fournisseurs…. </a:t>
            </a:r>
            <a:endParaRPr lang="fr-FR" sz="1200" dirty="0" smtClean="0"/>
          </a:p>
        </p:txBody>
      </p:sp>
      <p:sp>
        <p:nvSpPr>
          <p:cNvPr id="20" name="Espace réservé du texte 15"/>
          <p:cNvSpPr txBox="1">
            <a:spLocks/>
          </p:cNvSpPr>
          <p:nvPr/>
        </p:nvSpPr>
        <p:spPr>
          <a:xfrm>
            <a:off x="5785906" y="463602"/>
            <a:ext cx="360000" cy="360000"/>
          </a:xfrm>
          <a:prstGeom prst="ellipse">
            <a:avLst/>
          </a:prstGeom>
          <a:solidFill>
            <a:schemeClr val="accent6"/>
          </a:solidFill>
        </p:spPr>
        <p:txBody>
          <a:bodyPr vert="horz" lIns="36000" tIns="0" rIns="36000" bIns="0" rtlCol="0" anchor="ctr">
            <a:noAutofit/>
          </a:bodyPr>
          <a:lstStyle>
            <a:lvl1pPr marL="0" indent="0" algn="ctr" defTabSz="540068" rtl="0" eaLnBrk="1" latinLnBrk="0" hangingPunct="1">
              <a:lnSpc>
                <a:spcPct val="100000"/>
              </a:lnSpc>
              <a:spcBef>
                <a:spcPts val="0"/>
              </a:spcBef>
              <a:buFontTx/>
              <a:buNone/>
              <a:defRPr sz="1700" kern="1200" cap="all" baseline="0">
                <a:solidFill>
                  <a:schemeClr val="tx1"/>
                </a:solidFill>
                <a:latin typeface="+mn-lt"/>
                <a:ea typeface="+mn-ea"/>
                <a:cs typeface="+mn-cs"/>
              </a:defRPr>
            </a:lvl1pPr>
            <a:lvl2pPr marL="0" indent="0" algn="l" defTabSz="540068" rtl="0" eaLnBrk="1" latinLnBrk="0" hangingPunct="1">
              <a:lnSpc>
                <a:spcPct val="100000"/>
              </a:lnSpc>
              <a:spcBef>
                <a:spcPts val="0"/>
              </a:spcBef>
              <a:buFontTx/>
              <a:buNone/>
              <a:defRPr sz="1700" kern="1200">
                <a:solidFill>
                  <a:schemeClr val="tx1"/>
                </a:solidFill>
                <a:latin typeface="+mn-lt"/>
                <a:ea typeface="+mn-ea"/>
                <a:cs typeface="+mn-cs"/>
              </a:defRPr>
            </a:lvl2pPr>
            <a:lvl3pPr marL="0" indent="0" algn="l" defTabSz="540068" rtl="0" eaLnBrk="1" latinLnBrk="0" hangingPunct="1">
              <a:lnSpc>
                <a:spcPct val="100000"/>
              </a:lnSpc>
              <a:spcBef>
                <a:spcPts val="0"/>
              </a:spcBef>
              <a:buFontTx/>
              <a:buNone/>
              <a:defRPr sz="1700" kern="1200">
                <a:solidFill>
                  <a:schemeClr val="tx1"/>
                </a:solidFill>
                <a:latin typeface="+mn-lt"/>
                <a:ea typeface="+mn-ea"/>
                <a:cs typeface="+mn-cs"/>
              </a:defRPr>
            </a:lvl3pPr>
            <a:lvl4pPr marL="0" indent="0" algn="l" defTabSz="540068" rtl="0" eaLnBrk="1" latinLnBrk="0" hangingPunct="1">
              <a:lnSpc>
                <a:spcPct val="100000"/>
              </a:lnSpc>
              <a:spcBef>
                <a:spcPts val="0"/>
              </a:spcBef>
              <a:buFontTx/>
              <a:buNone/>
              <a:defRPr sz="1700" kern="1200">
                <a:solidFill>
                  <a:schemeClr val="tx1"/>
                </a:solidFill>
                <a:latin typeface="+mn-lt"/>
                <a:ea typeface="+mn-ea"/>
                <a:cs typeface="+mn-cs"/>
              </a:defRPr>
            </a:lvl4pPr>
            <a:lvl5pPr marL="0" indent="0" algn="l" defTabSz="540068" rtl="0" eaLnBrk="1" latinLnBrk="0" hangingPunct="1">
              <a:lnSpc>
                <a:spcPct val="100000"/>
              </a:lnSpc>
              <a:spcBef>
                <a:spcPts val="0"/>
              </a:spcBef>
              <a:buFontTx/>
              <a:buNone/>
              <a:defRPr sz="1700" kern="1200">
                <a:solidFill>
                  <a:schemeClr val="tx1"/>
                </a:solidFill>
                <a:latin typeface="+mn-lt"/>
                <a:ea typeface="+mn-ea"/>
                <a:cs typeface="+mn-cs"/>
              </a:defRPr>
            </a:lvl5pPr>
            <a:lvl6pPr marL="1485186" indent="-135017" algn="l" defTabSz="540068" rtl="0" eaLnBrk="1" latinLnBrk="0" hangingPunct="1">
              <a:lnSpc>
                <a:spcPct val="90000"/>
              </a:lnSpc>
              <a:spcBef>
                <a:spcPts val="295"/>
              </a:spcBef>
              <a:buFont typeface="Arial" panose="020B0604020202020204" pitchFamily="34" charset="0"/>
              <a:buChar char="•"/>
              <a:defRPr sz="1063" kern="1200">
                <a:solidFill>
                  <a:schemeClr val="tx1"/>
                </a:solidFill>
                <a:latin typeface="+mn-lt"/>
                <a:ea typeface="+mn-ea"/>
                <a:cs typeface="+mn-cs"/>
              </a:defRPr>
            </a:lvl6pPr>
            <a:lvl7pPr marL="1755219" indent="-135017" algn="l" defTabSz="540068" rtl="0" eaLnBrk="1" latinLnBrk="0" hangingPunct="1">
              <a:lnSpc>
                <a:spcPct val="90000"/>
              </a:lnSpc>
              <a:spcBef>
                <a:spcPts val="295"/>
              </a:spcBef>
              <a:buFont typeface="Arial" panose="020B0604020202020204" pitchFamily="34" charset="0"/>
              <a:buChar char="•"/>
              <a:defRPr sz="1063" kern="1200">
                <a:solidFill>
                  <a:schemeClr val="tx1"/>
                </a:solidFill>
                <a:latin typeface="+mn-lt"/>
                <a:ea typeface="+mn-ea"/>
                <a:cs typeface="+mn-cs"/>
              </a:defRPr>
            </a:lvl7pPr>
            <a:lvl8pPr marL="2025253" indent="-135017" algn="l" defTabSz="540068" rtl="0" eaLnBrk="1" latinLnBrk="0" hangingPunct="1">
              <a:lnSpc>
                <a:spcPct val="90000"/>
              </a:lnSpc>
              <a:spcBef>
                <a:spcPts val="295"/>
              </a:spcBef>
              <a:buFont typeface="Arial" panose="020B0604020202020204" pitchFamily="34" charset="0"/>
              <a:buChar char="•"/>
              <a:defRPr sz="1063" kern="1200">
                <a:solidFill>
                  <a:schemeClr val="tx1"/>
                </a:solidFill>
                <a:latin typeface="+mn-lt"/>
                <a:ea typeface="+mn-ea"/>
                <a:cs typeface="+mn-cs"/>
              </a:defRPr>
            </a:lvl8pPr>
            <a:lvl9pPr marL="2295287" indent="-135017" algn="l" defTabSz="540068" rtl="0" eaLnBrk="1" latinLnBrk="0" hangingPunct="1">
              <a:lnSpc>
                <a:spcPct val="90000"/>
              </a:lnSpc>
              <a:spcBef>
                <a:spcPts val="295"/>
              </a:spcBef>
              <a:buFont typeface="Arial" panose="020B0604020202020204" pitchFamily="34" charset="0"/>
              <a:buChar char="•"/>
              <a:defRPr sz="1063" kern="1200">
                <a:solidFill>
                  <a:schemeClr val="tx1"/>
                </a:solidFill>
                <a:latin typeface="+mn-lt"/>
                <a:ea typeface="+mn-ea"/>
                <a:cs typeface="+mn-cs"/>
              </a:defRPr>
            </a:lvl9pPr>
          </a:lstStyle>
          <a:p>
            <a:r>
              <a:rPr lang="fr-FR" smtClean="0"/>
              <a:t>B</a:t>
            </a:r>
            <a:endParaRPr lang="fr-FR" dirty="0"/>
          </a:p>
        </p:txBody>
      </p:sp>
      <p:sp>
        <p:nvSpPr>
          <p:cNvPr id="9" name="Espace réservé du texte 15"/>
          <p:cNvSpPr txBox="1">
            <a:spLocks/>
          </p:cNvSpPr>
          <p:nvPr/>
        </p:nvSpPr>
        <p:spPr>
          <a:xfrm>
            <a:off x="6266136" y="463602"/>
            <a:ext cx="360000" cy="360000"/>
          </a:xfrm>
          <a:prstGeom prst="ellipse">
            <a:avLst/>
          </a:prstGeom>
          <a:solidFill>
            <a:schemeClr val="accent6"/>
          </a:solidFill>
        </p:spPr>
        <p:txBody>
          <a:bodyPr vert="horz" lIns="36000" tIns="0" rIns="36000" bIns="0" rtlCol="0" anchor="ctr">
            <a:noAutofit/>
          </a:bodyPr>
          <a:lstStyle>
            <a:lvl1pPr marL="0" indent="0" algn="ctr" defTabSz="540068" rtl="0" eaLnBrk="1" latinLnBrk="0" hangingPunct="1">
              <a:lnSpc>
                <a:spcPct val="100000"/>
              </a:lnSpc>
              <a:spcBef>
                <a:spcPts val="0"/>
              </a:spcBef>
              <a:buFontTx/>
              <a:buNone/>
              <a:defRPr sz="1700" kern="1200" cap="all" baseline="0">
                <a:solidFill>
                  <a:schemeClr val="tx1"/>
                </a:solidFill>
                <a:latin typeface="+mn-lt"/>
                <a:ea typeface="+mn-ea"/>
                <a:cs typeface="+mn-cs"/>
              </a:defRPr>
            </a:lvl1pPr>
            <a:lvl2pPr marL="0" indent="0" algn="l" defTabSz="540068" rtl="0" eaLnBrk="1" latinLnBrk="0" hangingPunct="1">
              <a:lnSpc>
                <a:spcPct val="100000"/>
              </a:lnSpc>
              <a:spcBef>
                <a:spcPts val="0"/>
              </a:spcBef>
              <a:buFontTx/>
              <a:buNone/>
              <a:defRPr sz="1700" kern="1200">
                <a:solidFill>
                  <a:schemeClr val="tx1"/>
                </a:solidFill>
                <a:latin typeface="+mn-lt"/>
                <a:ea typeface="+mn-ea"/>
                <a:cs typeface="+mn-cs"/>
              </a:defRPr>
            </a:lvl2pPr>
            <a:lvl3pPr marL="0" indent="0" algn="l" defTabSz="540068" rtl="0" eaLnBrk="1" latinLnBrk="0" hangingPunct="1">
              <a:lnSpc>
                <a:spcPct val="100000"/>
              </a:lnSpc>
              <a:spcBef>
                <a:spcPts val="0"/>
              </a:spcBef>
              <a:buFontTx/>
              <a:buNone/>
              <a:defRPr sz="1700" kern="1200">
                <a:solidFill>
                  <a:schemeClr val="tx1"/>
                </a:solidFill>
                <a:latin typeface="+mn-lt"/>
                <a:ea typeface="+mn-ea"/>
                <a:cs typeface="+mn-cs"/>
              </a:defRPr>
            </a:lvl3pPr>
            <a:lvl4pPr marL="0" indent="0" algn="l" defTabSz="540068" rtl="0" eaLnBrk="1" latinLnBrk="0" hangingPunct="1">
              <a:lnSpc>
                <a:spcPct val="100000"/>
              </a:lnSpc>
              <a:spcBef>
                <a:spcPts val="0"/>
              </a:spcBef>
              <a:buFontTx/>
              <a:buNone/>
              <a:defRPr sz="1700" kern="1200">
                <a:solidFill>
                  <a:schemeClr val="tx1"/>
                </a:solidFill>
                <a:latin typeface="+mn-lt"/>
                <a:ea typeface="+mn-ea"/>
                <a:cs typeface="+mn-cs"/>
              </a:defRPr>
            </a:lvl4pPr>
            <a:lvl5pPr marL="0" indent="0" algn="l" defTabSz="540068" rtl="0" eaLnBrk="1" latinLnBrk="0" hangingPunct="1">
              <a:lnSpc>
                <a:spcPct val="100000"/>
              </a:lnSpc>
              <a:spcBef>
                <a:spcPts val="0"/>
              </a:spcBef>
              <a:buFontTx/>
              <a:buNone/>
              <a:defRPr sz="1700" kern="1200">
                <a:solidFill>
                  <a:schemeClr val="tx1"/>
                </a:solidFill>
                <a:latin typeface="+mn-lt"/>
                <a:ea typeface="+mn-ea"/>
                <a:cs typeface="+mn-cs"/>
              </a:defRPr>
            </a:lvl5pPr>
            <a:lvl6pPr marL="1485186" indent="-135017" algn="l" defTabSz="540068" rtl="0" eaLnBrk="1" latinLnBrk="0" hangingPunct="1">
              <a:lnSpc>
                <a:spcPct val="90000"/>
              </a:lnSpc>
              <a:spcBef>
                <a:spcPts val="295"/>
              </a:spcBef>
              <a:buFont typeface="Arial" panose="020B0604020202020204" pitchFamily="34" charset="0"/>
              <a:buChar char="•"/>
              <a:defRPr sz="1063" kern="1200">
                <a:solidFill>
                  <a:schemeClr val="tx1"/>
                </a:solidFill>
                <a:latin typeface="+mn-lt"/>
                <a:ea typeface="+mn-ea"/>
                <a:cs typeface="+mn-cs"/>
              </a:defRPr>
            </a:lvl6pPr>
            <a:lvl7pPr marL="1755219" indent="-135017" algn="l" defTabSz="540068" rtl="0" eaLnBrk="1" latinLnBrk="0" hangingPunct="1">
              <a:lnSpc>
                <a:spcPct val="90000"/>
              </a:lnSpc>
              <a:spcBef>
                <a:spcPts val="295"/>
              </a:spcBef>
              <a:buFont typeface="Arial" panose="020B0604020202020204" pitchFamily="34" charset="0"/>
              <a:buChar char="•"/>
              <a:defRPr sz="1063" kern="1200">
                <a:solidFill>
                  <a:schemeClr val="tx1"/>
                </a:solidFill>
                <a:latin typeface="+mn-lt"/>
                <a:ea typeface="+mn-ea"/>
                <a:cs typeface="+mn-cs"/>
              </a:defRPr>
            </a:lvl7pPr>
            <a:lvl8pPr marL="2025253" indent="-135017" algn="l" defTabSz="540068" rtl="0" eaLnBrk="1" latinLnBrk="0" hangingPunct="1">
              <a:lnSpc>
                <a:spcPct val="90000"/>
              </a:lnSpc>
              <a:spcBef>
                <a:spcPts val="295"/>
              </a:spcBef>
              <a:buFont typeface="Arial" panose="020B0604020202020204" pitchFamily="34" charset="0"/>
              <a:buChar char="•"/>
              <a:defRPr sz="1063" kern="1200">
                <a:solidFill>
                  <a:schemeClr val="tx1"/>
                </a:solidFill>
                <a:latin typeface="+mn-lt"/>
                <a:ea typeface="+mn-ea"/>
                <a:cs typeface="+mn-cs"/>
              </a:defRPr>
            </a:lvl8pPr>
            <a:lvl9pPr marL="2295287" indent="-135017" algn="l" defTabSz="540068" rtl="0" eaLnBrk="1" latinLnBrk="0" hangingPunct="1">
              <a:lnSpc>
                <a:spcPct val="90000"/>
              </a:lnSpc>
              <a:spcBef>
                <a:spcPts val="295"/>
              </a:spcBef>
              <a:buFont typeface="Arial" panose="020B0604020202020204" pitchFamily="34" charset="0"/>
              <a:buChar char="•"/>
              <a:defRPr sz="1063" kern="1200">
                <a:solidFill>
                  <a:schemeClr val="tx1"/>
                </a:solidFill>
                <a:latin typeface="+mn-lt"/>
                <a:ea typeface="+mn-ea"/>
                <a:cs typeface="+mn-cs"/>
              </a:defRPr>
            </a:lvl9pPr>
          </a:lstStyle>
          <a:p>
            <a:r>
              <a:rPr lang="fr-FR" dirty="0"/>
              <a:t>C</a:t>
            </a:r>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1702" y="3096381"/>
            <a:ext cx="1306742" cy="1306742"/>
          </a:xfrm>
          <a:prstGeom prst="rect">
            <a:avLst/>
          </a:prstGeom>
        </p:spPr>
      </p:pic>
      <p:sp>
        <p:nvSpPr>
          <p:cNvPr id="12" name="Espace réservé du texte 15"/>
          <p:cNvSpPr txBox="1">
            <a:spLocks/>
          </p:cNvSpPr>
          <p:nvPr/>
        </p:nvSpPr>
        <p:spPr>
          <a:xfrm>
            <a:off x="7092057" y="453490"/>
            <a:ext cx="360000" cy="360000"/>
          </a:xfrm>
          <a:prstGeom prst="ellipse">
            <a:avLst/>
          </a:prstGeom>
          <a:solidFill>
            <a:schemeClr val="accent6"/>
          </a:solidFill>
        </p:spPr>
        <p:txBody>
          <a:bodyPr vert="horz" lIns="36000" tIns="0" rIns="36000" bIns="0" rtlCol="0" anchor="ctr">
            <a:noAutofit/>
          </a:bodyPr>
          <a:lstStyle>
            <a:lvl1pPr marL="0" indent="0" algn="ctr" defTabSz="540068" rtl="0" eaLnBrk="1" latinLnBrk="0" hangingPunct="1">
              <a:lnSpc>
                <a:spcPct val="100000"/>
              </a:lnSpc>
              <a:spcBef>
                <a:spcPts val="0"/>
              </a:spcBef>
              <a:buFontTx/>
              <a:buNone/>
              <a:defRPr sz="1700" kern="1200" cap="all" baseline="0">
                <a:solidFill>
                  <a:schemeClr val="tx1"/>
                </a:solidFill>
                <a:latin typeface="+mn-lt"/>
                <a:ea typeface="+mn-ea"/>
                <a:cs typeface="+mn-cs"/>
              </a:defRPr>
            </a:lvl1pPr>
            <a:lvl2pPr marL="0" indent="0" algn="l" defTabSz="540068" rtl="0" eaLnBrk="1" latinLnBrk="0" hangingPunct="1">
              <a:lnSpc>
                <a:spcPct val="100000"/>
              </a:lnSpc>
              <a:spcBef>
                <a:spcPts val="0"/>
              </a:spcBef>
              <a:buFontTx/>
              <a:buNone/>
              <a:defRPr sz="1700" kern="1200">
                <a:solidFill>
                  <a:schemeClr val="tx1"/>
                </a:solidFill>
                <a:latin typeface="+mn-lt"/>
                <a:ea typeface="+mn-ea"/>
                <a:cs typeface="+mn-cs"/>
              </a:defRPr>
            </a:lvl2pPr>
            <a:lvl3pPr marL="0" indent="0" algn="l" defTabSz="540068" rtl="0" eaLnBrk="1" latinLnBrk="0" hangingPunct="1">
              <a:lnSpc>
                <a:spcPct val="100000"/>
              </a:lnSpc>
              <a:spcBef>
                <a:spcPts val="0"/>
              </a:spcBef>
              <a:buFontTx/>
              <a:buNone/>
              <a:defRPr sz="1700" kern="1200">
                <a:solidFill>
                  <a:schemeClr val="tx1"/>
                </a:solidFill>
                <a:latin typeface="+mn-lt"/>
                <a:ea typeface="+mn-ea"/>
                <a:cs typeface="+mn-cs"/>
              </a:defRPr>
            </a:lvl3pPr>
            <a:lvl4pPr marL="0" indent="0" algn="l" defTabSz="540068" rtl="0" eaLnBrk="1" latinLnBrk="0" hangingPunct="1">
              <a:lnSpc>
                <a:spcPct val="100000"/>
              </a:lnSpc>
              <a:spcBef>
                <a:spcPts val="0"/>
              </a:spcBef>
              <a:buFontTx/>
              <a:buNone/>
              <a:defRPr sz="1700" kern="1200">
                <a:solidFill>
                  <a:schemeClr val="tx1"/>
                </a:solidFill>
                <a:latin typeface="+mn-lt"/>
                <a:ea typeface="+mn-ea"/>
                <a:cs typeface="+mn-cs"/>
              </a:defRPr>
            </a:lvl4pPr>
            <a:lvl5pPr marL="0" indent="0" algn="l" defTabSz="540068" rtl="0" eaLnBrk="1" latinLnBrk="0" hangingPunct="1">
              <a:lnSpc>
                <a:spcPct val="100000"/>
              </a:lnSpc>
              <a:spcBef>
                <a:spcPts val="0"/>
              </a:spcBef>
              <a:buFontTx/>
              <a:buNone/>
              <a:defRPr sz="1700" kern="1200">
                <a:solidFill>
                  <a:schemeClr val="tx1"/>
                </a:solidFill>
                <a:latin typeface="+mn-lt"/>
                <a:ea typeface="+mn-ea"/>
                <a:cs typeface="+mn-cs"/>
              </a:defRPr>
            </a:lvl5pPr>
            <a:lvl6pPr marL="1485186" indent="-135017" algn="l" defTabSz="540068" rtl="0" eaLnBrk="1" latinLnBrk="0" hangingPunct="1">
              <a:lnSpc>
                <a:spcPct val="90000"/>
              </a:lnSpc>
              <a:spcBef>
                <a:spcPts val="295"/>
              </a:spcBef>
              <a:buFont typeface="Arial" panose="020B0604020202020204" pitchFamily="34" charset="0"/>
              <a:buChar char="•"/>
              <a:defRPr sz="1063" kern="1200">
                <a:solidFill>
                  <a:schemeClr val="tx1"/>
                </a:solidFill>
                <a:latin typeface="+mn-lt"/>
                <a:ea typeface="+mn-ea"/>
                <a:cs typeface="+mn-cs"/>
              </a:defRPr>
            </a:lvl6pPr>
            <a:lvl7pPr marL="1755219" indent="-135017" algn="l" defTabSz="540068" rtl="0" eaLnBrk="1" latinLnBrk="0" hangingPunct="1">
              <a:lnSpc>
                <a:spcPct val="90000"/>
              </a:lnSpc>
              <a:spcBef>
                <a:spcPts val="295"/>
              </a:spcBef>
              <a:buFont typeface="Arial" panose="020B0604020202020204" pitchFamily="34" charset="0"/>
              <a:buChar char="•"/>
              <a:defRPr sz="1063" kern="1200">
                <a:solidFill>
                  <a:schemeClr val="tx1"/>
                </a:solidFill>
                <a:latin typeface="+mn-lt"/>
                <a:ea typeface="+mn-ea"/>
                <a:cs typeface="+mn-cs"/>
              </a:defRPr>
            </a:lvl7pPr>
            <a:lvl8pPr marL="2025253" indent="-135017" algn="l" defTabSz="540068" rtl="0" eaLnBrk="1" latinLnBrk="0" hangingPunct="1">
              <a:lnSpc>
                <a:spcPct val="90000"/>
              </a:lnSpc>
              <a:spcBef>
                <a:spcPts val="295"/>
              </a:spcBef>
              <a:buFont typeface="Arial" panose="020B0604020202020204" pitchFamily="34" charset="0"/>
              <a:buChar char="•"/>
              <a:defRPr sz="1063" kern="1200">
                <a:solidFill>
                  <a:schemeClr val="tx1"/>
                </a:solidFill>
                <a:latin typeface="+mn-lt"/>
                <a:ea typeface="+mn-ea"/>
                <a:cs typeface="+mn-cs"/>
              </a:defRPr>
            </a:lvl8pPr>
            <a:lvl9pPr marL="2295287" indent="-135017" algn="l" defTabSz="540068" rtl="0" eaLnBrk="1" latinLnBrk="0" hangingPunct="1">
              <a:lnSpc>
                <a:spcPct val="90000"/>
              </a:lnSpc>
              <a:spcBef>
                <a:spcPts val="295"/>
              </a:spcBef>
              <a:buFont typeface="Arial" panose="020B0604020202020204" pitchFamily="34" charset="0"/>
              <a:buChar char="•"/>
              <a:defRPr sz="1063" kern="1200">
                <a:solidFill>
                  <a:schemeClr val="tx1"/>
                </a:solidFill>
                <a:latin typeface="+mn-lt"/>
                <a:ea typeface="+mn-ea"/>
                <a:cs typeface="+mn-cs"/>
              </a:defRPr>
            </a:lvl9pPr>
          </a:lstStyle>
          <a:p>
            <a:r>
              <a:rPr lang="fr-FR" dirty="0"/>
              <a:t>D</a:t>
            </a:r>
          </a:p>
        </p:txBody>
      </p:sp>
      <p:pic>
        <p:nvPicPr>
          <p:cNvPr id="4" name="Imag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9141" y="3409442"/>
            <a:ext cx="1432756" cy="534299"/>
          </a:xfrm>
          <a:prstGeom prst="rect">
            <a:avLst/>
          </a:prstGeom>
        </p:spPr>
      </p:pic>
    </p:spTree>
    <p:extLst>
      <p:ext uri="{BB962C8B-B14F-4D97-AF65-F5344CB8AC3E}">
        <p14:creationId xmlns:p14="http://schemas.microsoft.com/office/powerpoint/2010/main" val="14623188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63365" y="2088268"/>
            <a:ext cx="7272808" cy="2268253"/>
          </a:xfrm>
        </p:spPr>
        <p:txBody>
          <a:bodyPr/>
          <a:lstStyle/>
          <a:p>
            <a:r>
              <a:rPr lang="fr-FR" dirty="0" smtClean="0"/>
              <a:t>Que faire pendant une inondation</a:t>
            </a:r>
            <a:endParaRPr lang="fr-FR" dirty="0"/>
          </a:p>
        </p:txBody>
      </p:sp>
      <p:sp>
        <p:nvSpPr>
          <p:cNvPr id="3" name="Espace réservé du texte 2"/>
          <p:cNvSpPr>
            <a:spLocks noGrp="1"/>
          </p:cNvSpPr>
          <p:nvPr>
            <p:ph type="body" idx="1"/>
          </p:nvPr>
        </p:nvSpPr>
        <p:spPr>
          <a:xfrm>
            <a:off x="4179006" y="977981"/>
            <a:ext cx="632151" cy="1323439"/>
          </a:xfrm>
        </p:spPr>
        <p:txBody>
          <a:bodyPr/>
          <a:lstStyle/>
          <a:p>
            <a:r>
              <a:rPr lang="fr-FR" dirty="0" smtClean="0"/>
              <a:t>2</a:t>
            </a:r>
            <a:endParaRPr lang="fr-FR" dirty="0"/>
          </a:p>
        </p:txBody>
      </p:sp>
      <p:cxnSp>
        <p:nvCxnSpPr>
          <p:cNvPr id="4" name="Connecteur droit 3"/>
          <p:cNvCxnSpPr/>
          <p:nvPr/>
        </p:nvCxnSpPr>
        <p:spPr>
          <a:xfrm>
            <a:off x="989769" y="2645671"/>
            <a:ext cx="7020000" cy="0"/>
          </a:xfrm>
          <a:prstGeom prst="line">
            <a:avLst/>
          </a:prstGeom>
          <a:ln w="38100">
            <a:solidFill>
              <a:srgbClr val="F5896C"/>
            </a:solidFill>
          </a:ln>
        </p:spPr>
        <p:style>
          <a:lnRef idx="1">
            <a:schemeClr val="accent1"/>
          </a:lnRef>
          <a:fillRef idx="0">
            <a:schemeClr val="accent1"/>
          </a:fillRef>
          <a:effectRef idx="0">
            <a:schemeClr val="accent1"/>
          </a:effectRef>
          <a:fontRef idx="minor">
            <a:schemeClr val="tx1"/>
          </a:fontRef>
        </p:style>
      </p:cxnSp>
      <p:cxnSp>
        <p:nvCxnSpPr>
          <p:cNvPr id="5" name="Connecteur droit 4"/>
          <p:cNvCxnSpPr/>
          <p:nvPr/>
        </p:nvCxnSpPr>
        <p:spPr>
          <a:xfrm>
            <a:off x="989769" y="3347749"/>
            <a:ext cx="7020000" cy="0"/>
          </a:xfrm>
          <a:prstGeom prst="line">
            <a:avLst/>
          </a:prstGeom>
          <a:ln w="38100">
            <a:solidFill>
              <a:srgbClr val="F5896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82538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QUESTION N° </a:t>
            </a:r>
            <a:r>
              <a:rPr lang="fr-FR" dirty="0"/>
              <a:t>6</a:t>
            </a:r>
          </a:p>
        </p:txBody>
      </p:sp>
      <p:sp>
        <p:nvSpPr>
          <p:cNvPr id="17" name="Espace réservé du texte 16"/>
          <p:cNvSpPr>
            <a:spLocks noGrp="1"/>
          </p:cNvSpPr>
          <p:nvPr>
            <p:ph type="body" sz="quarter" idx="10"/>
          </p:nvPr>
        </p:nvSpPr>
        <p:spPr/>
        <p:txBody>
          <a:bodyPr/>
          <a:lstStyle/>
          <a:p>
            <a:r>
              <a:rPr lang="fr-FR" dirty="0" smtClean="0"/>
              <a:t>En cas de crue, par qui suis-je alerté ?</a:t>
            </a:r>
            <a:endParaRPr lang="fr-FR" dirty="0"/>
          </a:p>
        </p:txBody>
      </p:sp>
      <p:sp>
        <p:nvSpPr>
          <p:cNvPr id="18" name="Espace réservé du texte 17"/>
          <p:cNvSpPr>
            <a:spLocks noGrp="1"/>
          </p:cNvSpPr>
          <p:nvPr>
            <p:ph type="body" sz="quarter" idx="11"/>
          </p:nvPr>
        </p:nvSpPr>
        <p:spPr/>
        <p:txBody>
          <a:bodyPr/>
          <a:lstStyle/>
          <a:p>
            <a:r>
              <a:rPr lang="fr-FR" dirty="0" smtClean="0"/>
              <a:t>La mairie</a:t>
            </a:r>
          </a:p>
          <a:p>
            <a:r>
              <a:rPr lang="fr-FR" dirty="0" smtClean="0"/>
              <a:t>Les réseaux sociaux</a:t>
            </a:r>
          </a:p>
          <a:p>
            <a:r>
              <a:rPr lang="fr-FR" dirty="0" smtClean="0"/>
              <a:t>La télévision/radio</a:t>
            </a:r>
          </a:p>
          <a:p>
            <a:r>
              <a:rPr lang="fr-FR" dirty="0" smtClean="0"/>
              <a:t>Une société privée avec laquelle j’ai contractualisé</a:t>
            </a:r>
            <a:endParaRPr lang="fr-FR" dirty="0"/>
          </a:p>
        </p:txBody>
      </p:sp>
      <p:sp>
        <p:nvSpPr>
          <p:cNvPr id="19" name="Espace réservé du texte 18"/>
          <p:cNvSpPr>
            <a:spLocks noGrp="1"/>
          </p:cNvSpPr>
          <p:nvPr>
            <p:ph type="body" sz="quarter" idx="12"/>
          </p:nvPr>
        </p:nvSpPr>
        <p:spPr/>
        <p:txBody>
          <a:bodyPr/>
          <a:lstStyle/>
          <a:p>
            <a:r>
              <a:rPr lang="fr-FR" smtClean="0"/>
              <a:t>A</a:t>
            </a:r>
            <a:endParaRPr lang="fr-FR" dirty="0"/>
          </a:p>
        </p:txBody>
      </p:sp>
      <p:sp>
        <p:nvSpPr>
          <p:cNvPr id="20" name="Espace réservé du texte 19"/>
          <p:cNvSpPr>
            <a:spLocks noGrp="1"/>
          </p:cNvSpPr>
          <p:nvPr>
            <p:ph type="body" sz="quarter" idx="13"/>
          </p:nvPr>
        </p:nvSpPr>
        <p:spPr>
          <a:xfrm>
            <a:off x="4318975" y="1709607"/>
            <a:ext cx="360000" cy="360000"/>
          </a:xfrm>
        </p:spPr>
        <p:txBody>
          <a:bodyPr/>
          <a:lstStyle/>
          <a:p>
            <a:r>
              <a:rPr lang="fr-FR" smtClean="0"/>
              <a:t>B</a:t>
            </a:r>
            <a:endParaRPr lang="fr-FR" dirty="0"/>
          </a:p>
        </p:txBody>
      </p:sp>
      <p:sp>
        <p:nvSpPr>
          <p:cNvPr id="8" name="Espace réservé du texte 7"/>
          <p:cNvSpPr>
            <a:spLocks noGrp="1"/>
          </p:cNvSpPr>
          <p:nvPr>
            <p:ph type="body" sz="quarter" idx="14"/>
          </p:nvPr>
        </p:nvSpPr>
        <p:spPr>
          <a:xfrm>
            <a:off x="4318975" y="2448309"/>
            <a:ext cx="360000" cy="360000"/>
          </a:xfrm>
        </p:spPr>
        <p:txBody>
          <a:bodyPr/>
          <a:lstStyle/>
          <a:p>
            <a:r>
              <a:rPr lang="fr-FR" dirty="0" smtClean="0"/>
              <a:t>C</a:t>
            </a:r>
            <a:endParaRPr lang="fr-FR" dirty="0"/>
          </a:p>
        </p:txBody>
      </p:sp>
      <p:sp>
        <p:nvSpPr>
          <p:cNvPr id="9" name="Espace réservé du texte 7"/>
          <p:cNvSpPr>
            <a:spLocks noGrp="1"/>
          </p:cNvSpPr>
          <p:nvPr>
            <p:ph type="body" sz="quarter" idx="14"/>
          </p:nvPr>
        </p:nvSpPr>
        <p:spPr>
          <a:xfrm>
            <a:off x="4325062" y="3276401"/>
            <a:ext cx="360000" cy="360000"/>
          </a:xfrm>
        </p:spPr>
        <p:txBody>
          <a:bodyPr/>
          <a:lstStyle/>
          <a:p>
            <a:r>
              <a:rPr lang="fr-FR" dirty="0"/>
              <a:t>D</a:t>
            </a:r>
          </a:p>
        </p:txBody>
      </p:sp>
    </p:spTree>
    <p:extLst>
      <p:ext uri="{BB962C8B-B14F-4D97-AF65-F5344CB8AC3E}">
        <p14:creationId xmlns:p14="http://schemas.microsoft.com/office/powerpoint/2010/main" val="29068422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QUESTION N° 6</a:t>
            </a:r>
          </a:p>
        </p:txBody>
      </p:sp>
      <p:sp>
        <p:nvSpPr>
          <p:cNvPr id="3" name="Espace réservé du texte 2"/>
          <p:cNvSpPr>
            <a:spLocks noGrp="1"/>
          </p:cNvSpPr>
          <p:nvPr>
            <p:ph type="body" sz="quarter" idx="10"/>
          </p:nvPr>
        </p:nvSpPr>
        <p:spPr/>
        <p:txBody>
          <a:bodyPr/>
          <a:lstStyle/>
          <a:p>
            <a:r>
              <a:rPr lang="fr-FR" dirty="0"/>
              <a:t>En cas de crue, par qui suis-je alerté ?</a:t>
            </a:r>
          </a:p>
          <a:p>
            <a:endParaRPr lang="fr-FR" dirty="0"/>
          </a:p>
        </p:txBody>
      </p:sp>
      <p:sp>
        <p:nvSpPr>
          <p:cNvPr id="4" name="Espace réservé du texte 3"/>
          <p:cNvSpPr>
            <a:spLocks noGrp="1"/>
          </p:cNvSpPr>
          <p:nvPr>
            <p:ph type="body" sz="quarter" idx="11"/>
          </p:nvPr>
        </p:nvSpPr>
        <p:spPr/>
        <p:txBody>
          <a:bodyPr/>
          <a:lstStyle/>
          <a:p>
            <a:endParaRPr lang="fr-FR" dirty="0" smtClean="0"/>
          </a:p>
          <a:p>
            <a:endParaRPr lang="fr-FR" dirty="0"/>
          </a:p>
          <a:p>
            <a:endParaRPr lang="fr-FR" dirty="0" smtClean="0"/>
          </a:p>
          <a:p>
            <a:endParaRPr lang="fr-FR" dirty="0"/>
          </a:p>
          <a:p>
            <a:endParaRPr lang="fr-FR" dirty="0" smtClean="0"/>
          </a:p>
          <a:p>
            <a:endParaRPr lang="fr-FR" dirty="0" smtClean="0"/>
          </a:p>
          <a:p>
            <a:r>
              <a:rPr lang="fr-FR" dirty="0" smtClean="0"/>
              <a:t>Si </a:t>
            </a:r>
            <a:r>
              <a:rPr lang="fr-FR" dirty="0"/>
              <a:t>vous vous informez sur les réseaux sociaux</a:t>
            </a:r>
            <a:r>
              <a:rPr lang="fr-FR" dirty="0" smtClean="0"/>
              <a:t>, vérifiez </a:t>
            </a:r>
            <a:r>
              <a:rPr lang="fr-FR" dirty="0"/>
              <a:t>qu’il s’agit bien d’une information émanant des comptes officiels des autorités (Mairie, Préfecture, RATP, SNCF, etc.) : </a:t>
            </a:r>
            <a:r>
              <a:rPr lang="fr-FR" i="1" dirty="0"/>
              <a:t>de nombreuses rumeurs peuvent circuler sur Internet </a:t>
            </a:r>
            <a:r>
              <a:rPr lang="fr-FR" i="1" dirty="0" smtClean="0"/>
              <a:t>!</a:t>
            </a:r>
          </a:p>
          <a:p>
            <a:endParaRPr lang="fr-FR" i="1" dirty="0"/>
          </a:p>
          <a:p>
            <a:r>
              <a:rPr lang="fr-FR" dirty="0" smtClean="0"/>
              <a:t>Je peux également me rapprocher de sociétés privées pour disposer d’un service personnalisé (mais payant) d’alerte en cas d’inondation.</a:t>
            </a:r>
            <a:endParaRPr lang="fr-FR" dirty="0"/>
          </a:p>
          <a:p>
            <a:endParaRPr lang="fr-FR" dirty="0"/>
          </a:p>
        </p:txBody>
      </p:sp>
      <p:sp>
        <p:nvSpPr>
          <p:cNvPr id="5" name="Espace réservé du texte 4"/>
          <p:cNvSpPr>
            <a:spLocks noGrp="1"/>
          </p:cNvSpPr>
          <p:nvPr>
            <p:ph type="body" sz="quarter" idx="12"/>
          </p:nvPr>
        </p:nvSpPr>
        <p:spPr/>
        <p:txBody>
          <a:bodyPr/>
          <a:lstStyle/>
          <a:p>
            <a:r>
              <a:rPr lang="fr-FR" dirty="0" smtClean="0"/>
              <a:t>Réponses                          et</a:t>
            </a:r>
            <a:endParaRPr lang="fr-FR" dirty="0"/>
          </a:p>
        </p:txBody>
      </p:sp>
      <p:sp>
        <p:nvSpPr>
          <p:cNvPr id="6" name="Espace réservé du texte 5"/>
          <p:cNvSpPr>
            <a:spLocks noGrp="1"/>
          </p:cNvSpPr>
          <p:nvPr>
            <p:ph type="body" sz="quarter" idx="13"/>
          </p:nvPr>
        </p:nvSpPr>
        <p:spPr/>
        <p:txBody>
          <a:bodyPr/>
          <a:lstStyle/>
          <a:p>
            <a:r>
              <a:rPr lang="fr-FR" dirty="0" smtClean="0"/>
              <a:t>a</a:t>
            </a:r>
            <a:endParaRPr lang="fr-FR" dirty="0"/>
          </a:p>
        </p:txBody>
      </p:sp>
      <p:sp>
        <p:nvSpPr>
          <p:cNvPr id="7" name="Espace réservé du texte 5"/>
          <p:cNvSpPr txBox="1">
            <a:spLocks/>
          </p:cNvSpPr>
          <p:nvPr/>
        </p:nvSpPr>
        <p:spPr>
          <a:xfrm>
            <a:off x="5797497" y="513268"/>
            <a:ext cx="360000" cy="360000"/>
          </a:xfrm>
          <a:prstGeom prst="ellipse">
            <a:avLst/>
          </a:prstGeom>
          <a:solidFill>
            <a:schemeClr val="accent6"/>
          </a:solidFill>
        </p:spPr>
        <p:txBody>
          <a:bodyPr vert="horz" lIns="36000" tIns="0" rIns="36000" bIns="0" rtlCol="0" anchor="ctr">
            <a:noAutofit/>
          </a:bodyPr>
          <a:lstStyle>
            <a:lvl1pPr marL="0" indent="0" algn="ctr" defTabSz="540068" rtl="0" eaLnBrk="1" latinLnBrk="0" hangingPunct="1">
              <a:lnSpc>
                <a:spcPct val="100000"/>
              </a:lnSpc>
              <a:spcBef>
                <a:spcPts val="0"/>
              </a:spcBef>
              <a:buFontTx/>
              <a:buNone/>
              <a:defRPr sz="1700" kern="1200" cap="all" baseline="0">
                <a:solidFill>
                  <a:schemeClr val="tx1"/>
                </a:solidFill>
                <a:latin typeface="+mn-lt"/>
                <a:ea typeface="+mn-ea"/>
                <a:cs typeface="+mn-cs"/>
              </a:defRPr>
            </a:lvl1pPr>
            <a:lvl2pPr marL="0" indent="0" algn="l" defTabSz="540068" rtl="0" eaLnBrk="1" latinLnBrk="0" hangingPunct="1">
              <a:lnSpc>
                <a:spcPct val="100000"/>
              </a:lnSpc>
              <a:spcBef>
                <a:spcPts val="0"/>
              </a:spcBef>
              <a:buFontTx/>
              <a:buNone/>
              <a:defRPr sz="1700" kern="1200">
                <a:solidFill>
                  <a:schemeClr val="tx1"/>
                </a:solidFill>
                <a:latin typeface="+mn-lt"/>
                <a:ea typeface="+mn-ea"/>
                <a:cs typeface="+mn-cs"/>
              </a:defRPr>
            </a:lvl2pPr>
            <a:lvl3pPr marL="0" indent="0" algn="l" defTabSz="540068" rtl="0" eaLnBrk="1" latinLnBrk="0" hangingPunct="1">
              <a:lnSpc>
                <a:spcPct val="100000"/>
              </a:lnSpc>
              <a:spcBef>
                <a:spcPts val="0"/>
              </a:spcBef>
              <a:buFontTx/>
              <a:buNone/>
              <a:defRPr sz="1700" kern="1200">
                <a:solidFill>
                  <a:schemeClr val="tx1"/>
                </a:solidFill>
                <a:latin typeface="+mn-lt"/>
                <a:ea typeface="+mn-ea"/>
                <a:cs typeface="+mn-cs"/>
              </a:defRPr>
            </a:lvl3pPr>
            <a:lvl4pPr marL="0" indent="0" algn="l" defTabSz="540068" rtl="0" eaLnBrk="1" latinLnBrk="0" hangingPunct="1">
              <a:lnSpc>
                <a:spcPct val="100000"/>
              </a:lnSpc>
              <a:spcBef>
                <a:spcPts val="0"/>
              </a:spcBef>
              <a:buFontTx/>
              <a:buNone/>
              <a:defRPr sz="1700" kern="1200">
                <a:solidFill>
                  <a:schemeClr val="tx1"/>
                </a:solidFill>
                <a:latin typeface="+mn-lt"/>
                <a:ea typeface="+mn-ea"/>
                <a:cs typeface="+mn-cs"/>
              </a:defRPr>
            </a:lvl4pPr>
            <a:lvl5pPr marL="0" indent="0" algn="l" defTabSz="540068" rtl="0" eaLnBrk="1" latinLnBrk="0" hangingPunct="1">
              <a:lnSpc>
                <a:spcPct val="100000"/>
              </a:lnSpc>
              <a:spcBef>
                <a:spcPts val="0"/>
              </a:spcBef>
              <a:buFontTx/>
              <a:buNone/>
              <a:defRPr sz="1700" kern="1200">
                <a:solidFill>
                  <a:schemeClr val="tx1"/>
                </a:solidFill>
                <a:latin typeface="+mn-lt"/>
                <a:ea typeface="+mn-ea"/>
                <a:cs typeface="+mn-cs"/>
              </a:defRPr>
            </a:lvl5pPr>
            <a:lvl6pPr marL="1485186" indent="-135017" algn="l" defTabSz="540068" rtl="0" eaLnBrk="1" latinLnBrk="0" hangingPunct="1">
              <a:lnSpc>
                <a:spcPct val="90000"/>
              </a:lnSpc>
              <a:spcBef>
                <a:spcPts val="295"/>
              </a:spcBef>
              <a:buFont typeface="Arial" panose="020B0604020202020204" pitchFamily="34" charset="0"/>
              <a:buChar char="•"/>
              <a:defRPr sz="1063" kern="1200">
                <a:solidFill>
                  <a:schemeClr val="tx1"/>
                </a:solidFill>
                <a:latin typeface="+mn-lt"/>
                <a:ea typeface="+mn-ea"/>
                <a:cs typeface="+mn-cs"/>
              </a:defRPr>
            </a:lvl6pPr>
            <a:lvl7pPr marL="1755219" indent="-135017" algn="l" defTabSz="540068" rtl="0" eaLnBrk="1" latinLnBrk="0" hangingPunct="1">
              <a:lnSpc>
                <a:spcPct val="90000"/>
              </a:lnSpc>
              <a:spcBef>
                <a:spcPts val="295"/>
              </a:spcBef>
              <a:buFont typeface="Arial" panose="020B0604020202020204" pitchFamily="34" charset="0"/>
              <a:buChar char="•"/>
              <a:defRPr sz="1063" kern="1200">
                <a:solidFill>
                  <a:schemeClr val="tx1"/>
                </a:solidFill>
                <a:latin typeface="+mn-lt"/>
                <a:ea typeface="+mn-ea"/>
                <a:cs typeface="+mn-cs"/>
              </a:defRPr>
            </a:lvl7pPr>
            <a:lvl8pPr marL="2025253" indent="-135017" algn="l" defTabSz="540068" rtl="0" eaLnBrk="1" latinLnBrk="0" hangingPunct="1">
              <a:lnSpc>
                <a:spcPct val="90000"/>
              </a:lnSpc>
              <a:spcBef>
                <a:spcPts val="295"/>
              </a:spcBef>
              <a:buFont typeface="Arial" panose="020B0604020202020204" pitchFamily="34" charset="0"/>
              <a:buChar char="•"/>
              <a:defRPr sz="1063" kern="1200">
                <a:solidFill>
                  <a:schemeClr val="tx1"/>
                </a:solidFill>
                <a:latin typeface="+mn-lt"/>
                <a:ea typeface="+mn-ea"/>
                <a:cs typeface="+mn-cs"/>
              </a:defRPr>
            </a:lvl8pPr>
            <a:lvl9pPr marL="2295287" indent="-135017" algn="l" defTabSz="540068" rtl="0" eaLnBrk="1" latinLnBrk="0" hangingPunct="1">
              <a:lnSpc>
                <a:spcPct val="90000"/>
              </a:lnSpc>
              <a:spcBef>
                <a:spcPts val="295"/>
              </a:spcBef>
              <a:buFont typeface="Arial" panose="020B0604020202020204" pitchFamily="34" charset="0"/>
              <a:buChar char="•"/>
              <a:defRPr sz="1063" kern="1200">
                <a:solidFill>
                  <a:schemeClr val="tx1"/>
                </a:solidFill>
                <a:latin typeface="+mn-lt"/>
                <a:ea typeface="+mn-ea"/>
                <a:cs typeface="+mn-cs"/>
              </a:defRPr>
            </a:lvl9pPr>
          </a:lstStyle>
          <a:p>
            <a:r>
              <a:rPr lang="fr-FR" dirty="0"/>
              <a:t>B</a:t>
            </a:r>
          </a:p>
        </p:txBody>
      </p:sp>
      <p:sp>
        <p:nvSpPr>
          <p:cNvPr id="8" name="Espace réservé du texte 5"/>
          <p:cNvSpPr txBox="1">
            <a:spLocks/>
          </p:cNvSpPr>
          <p:nvPr/>
        </p:nvSpPr>
        <p:spPr>
          <a:xfrm>
            <a:off x="6300012" y="513268"/>
            <a:ext cx="360000" cy="360000"/>
          </a:xfrm>
          <a:prstGeom prst="ellipse">
            <a:avLst/>
          </a:prstGeom>
          <a:solidFill>
            <a:schemeClr val="accent6"/>
          </a:solidFill>
        </p:spPr>
        <p:txBody>
          <a:bodyPr vert="horz" lIns="36000" tIns="0" rIns="36000" bIns="0" rtlCol="0" anchor="ctr">
            <a:noAutofit/>
          </a:bodyPr>
          <a:lstStyle>
            <a:lvl1pPr marL="0" indent="0" algn="ctr" defTabSz="540068" rtl="0" eaLnBrk="1" latinLnBrk="0" hangingPunct="1">
              <a:lnSpc>
                <a:spcPct val="100000"/>
              </a:lnSpc>
              <a:spcBef>
                <a:spcPts val="0"/>
              </a:spcBef>
              <a:buFontTx/>
              <a:buNone/>
              <a:defRPr sz="1700" kern="1200" cap="all" baseline="0">
                <a:solidFill>
                  <a:schemeClr val="tx1"/>
                </a:solidFill>
                <a:latin typeface="+mn-lt"/>
                <a:ea typeface="+mn-ea"/>
                <a:cs typeface="+mn-cs"/>
              </a:defRPr>
            </a:lvl1pPr>
            <a:lvl2pPr marL="0" indent="0" algn="l" defTabSz="540068" rtl="0" eaLnBrk="1" latinLnBrk="0" hangingPunct="1">
              <a:lnSpc>
                <a:spcPct val="100000"/>
              </a:lnSpc>
              <a:spcBef>
                <a:spcPts val="0"/>
              </a:spcBef>
              <a:buFontTx/>
              <a:buNone/>
              <a:defRPr sz="1700" kern="1200">
                <a:solidFill>
                  <a:schemeClr val="tx1"/>
                </a:solidFill>
                <a:latin typeface="+mn-lt"/>
                <a:ea typeface="+mn-ea"/>
                <a:cs typeface="+mn-cs"/>
              </a:defRPr>
            </a:lvl2pPr>
            <a:lvl3pPr marL="0" indent="0" algn="l" defTabSz="540068" rtl="0" eaLnBrk="1" latinLnBrk="0" hangingPunct="1">
              <a:lnSpc>
                <a:spcPct val="100000"/>
              </a:lnSpc>
              <a:spcBef>
                <a:spcPts val="0"/>
              </a:spcBef>
              <a:buFontTx/>
              <a:buNone/>
              <a:defRPr sz="1700" kern="1200">
                <a:solidFill>
                  <a:schemeClr val="tx1"/>
                </a:solidFill>
                <a:latin typeface="+mn-lt"/>
                <a:ea typeface="+mn-ea"/>
                <a:cs typeface="+mn-cs"/>
              </a:defRPr>
            </a:lvl3pPr>
            <a:lvl4pPr marL="0" indent="0" algn="l" defTabSz="540068" rtl="0" eaLnBrk="1" latinLnBrk="0" hangingPunct="1">
              <a:lnSpc>
                <a:spcPct val="100000"/>
              </a:lnSpc>
              <a:spcBef>
                <a:spcPts val="0"/>
              </a:spcBef>
              <a:buFontTx/>
              <a:buNone/>
              <a:defRPr sz="1700" kern="1200">
                <a:solidFill>
                  <a:schemeClr val="tx1"/>
                </a:solidFill>
                <a:latin typeface="+mn-lt"/>
                <a:ea typeface="+mn-ea"/>
                <a:cs typeface="+mn-cs"/>
              </a:defRPr>
            </a:lvl4pPr>
            <a:lvl5pPr marL="0" indent="0" algn="l" defTabSz="540068" rtl="0" eaLnBrk="1" latinLnBrk="0" hangingPunct="1">
              <a:lnSpc>
                <a:spcPct val="100000"/>
              </a:lnSpc>
              <a:spcBef>
                <a:spcPts val="0"/>
              </a:spcBef>
              <a:buFontTx/>
              <a:buNone/>
              <a:defRPr sz="1700" kern="1200">
                <a:solidFill>
                  <a:schemeClr val="tx1"/>
                </a:solidFill>
                <a:latin typeface="+mn-lt"/>
                <a:ea typeface="+mn-ea"/>
                <a:cs typeface="+mn-cs"/>
              </a:defRPr>
            </a:lvl5pPr>
            <a:lvl6pPr marL="1485186" indent="-135017" algn="l" defTabSz="540068" rtl="0" eaLnBrk="1" latinLnBrk="0" hangingPunct="1">
              <a:lnSpc>
                <a:spcPct val="90000"/>
              </a:lnSpc>
              <a:spcBef>
                <a:spcPts val="295"/>
              </a:spcBef>
              <a:buFont typeface="Arial" panose="020B0604020202020204" pitchFamily="34" charset="0"/>
              <a:buChar char="•"/>
              <a:defRPr sz="1063" kern="1200">
                <a:solidFill>
                  <a:schemeClr val="tx1"/>
                </a:solidFill>
                <a:latin typeface="+mn-lt"/>
                <a:ea typeface="+mn-ea"/>
                <a:cs typeface="+mn-cs"/>
              </a:defRPr>
            </a:lvl6pPr>
            <a:lvl7pPr marL="1755219" indent="-135017" algn="l" defTabSz="540068" rtl="0" eaLnBrk="1" latinLnBrk="0" hangingPunct="1">
              <a:lnSpc>
                <a:spcPct val="90000"/>
              </a:lnSpc>
              <a:spcBef>
                <a:spcPts val="295"/>
              </a:spcBef>
              <a:buFont typeface="Arial" panose="020B0604020202020204" pitchFamily="34" charset="0"/>
              <a:buChar char="•"/>
              <a:defRPr sz="1063" kern="1200">
                <a:solidFill>
                  <a:schemeClr val="tx1"/>
                </a:solidFill>
                <a:latin typeface="+mn-lt"/>
                <a:ea typeface="+mn-ea"/>
                <a:cs typeface="+mn-cs"/>
              </a:defRPr>
            </a:lvl7pPr>
            <a:lvl8pPr marL="2025253" indent="-135017" algn="l" defTabSz="540068" rtl="0" eaLnBrk="1" latinLnBrk="0" hangingPunct="1">
              <a:lnSpc>
                <a:spcPct val="90000"/>
              </a:lnSpc>
              <a:spcBef>
                <a:spcPts val="295"/>
              </a:spcBef>
              <a:buFont typeface="Arial" panose="020B0604020202020204" pitchFamily="34" charset="0"/>
              <a:buChar char="•"/>
              <a:defRPr sz="1063" kern="1200">
                <a:solidFill>
                  <a:schemeClr val="tx1"/>
                </a:solidFill>
                <a:latin typeface="+mn-lt"/>
                <a:ea typeface="+mn-ea"/>
                <a:cs typeface="+mn-cs"/>
              </a:defRPr>
            </a:lvl8pPr>
            <a:lvl9pPr marL="2295287" indent="-135017" algn="l" defTabSz="540068" rtl="0" eaLnBrk="1" latinLnBrk="0" hangingPunct="1">
              <a:lnSpc>
                <a:spcPct val="90000"/>
              </a:lnSpc>
              <a:spcBef>
                <a:spcPts val="295"/>
              </a:spcBef>
              <a:buFont typeface="Arial" panose="020B0604020202020204" pitchFamily="34" charset="0"/>
              <a:buChar char="•"/>
              <a:defRPr sz="1063" kern="1200">
                <a:solidFill>
                  <a:schemeClr val="tx1"/>
                </a:solidFill>
                <a:latin typeface="+mn-lt"/>
                <a:ea typeface="+mn-ea"/>
                <a:cs typeface="+mn-cs"/>
              </a:defRPr>
            </a:lvl9pPr>
          </a:lstStyle>
          <a:p>
            <a:r>
              <a:rPr lang="fr-FR" dirty="0"/>
              <a:t>C</a:t>
            </a:r>
          </a:p>
        </p:txBody>
      </p:sp>
      <p:sp>
        <p:nvSpPr>
          <p:cNvPr id="9" name="Espace réservé du texte 5"/>
          <p:cNvSpPr txBox="1">
            <a:spLocks/>
          </p:cNvSpPr>
          <p:nvPr/>
        </p:nvSpPr>
        <p:spPr>
          <a:xfrm>
            <a:off x="7038156" y="513268"/>
            <a:ext cx="360000" cy="360000"/>
          </a:xfrm>
          <a:prstGeom prst="ellipse">
            <a:avLst/>
          </a:prstGeom>
          <a:solidFill>
            <a:schemeClr val="accent6"/>
          </a:solidFill>
        </p:spPr>
        <p:txBody>
          <a:bodyPr vert="horz" lIns="36000" tIns="0" rIns="36000" bIns="0" rtlCol="0" anchor="ctr">
            <a:noAutofit/>
          </a:bodyPr>
          <a:lstStyle>
            <a:lvl1pPr marL="0" indent="0" algn="ctr" defTabSz="540068" rtl="0" eaLnBrk="1" latinLnBrk="0" hangingPunct="1">
              <a:lnSpc>
                <a:spcPct val="100000"/>
              </a:lnSpc>
              <a:spcBef>
                <a:spcPts val="0"/>
              </a:spcBef>
              <a:buFontTx/>
              <a:buNone/>
              <a:defRPr sz="1700" kern="1200" cap="all" baseline="0">
                <a:solidFill>
                  <a:schemeClr val="tx1"/>
                </a:solidFill>
                <a:latin typeface="+mn-lt"/>
                <a:ea typeface="+mn-ea"/>
                <a:cs typeface="+mn-cs"/>
              </a:defRPr>
            </a:lvl1pPr>
            <a:lvl2pPr marL="0" indent="0" algn="l" defTabSz="540068" rtl="0" eaLnBrk="1" latinLnBrk="0" hangingPunct="1">
              <a:lnSpc>
                <a:spcPct val="100000"/>
              </a:lnSpc>
              <a:spcBef>
                <a:spcPts val="0"/>
              </a:spcBef>
              <a:buFontTx/>
              <a:buNone/>
              <a:defRPr sz="1700" kern="1200">
                <a:solidFill>
                  <a:schemeClr val="tx1"/>
                </a:solidFill>
                <a:latin typeface="+mn-lt"/>
                <a:ea typeface="+mn-ea"/>
                <a:cs typeface="+mn-cs"/>
              </a:defRPr>
            </a:lvl2pPr>
            <a:lvl3pPr marL="0" indent="0" algn="l" defTabSz="540068" rtl="0" eaLnBrk="1" latinLnBrk="0" hangingPunct="1">
              <a:lnSpc>
                <a:spcPct val="100000"/>
              </a:lnSpc>
              <a:spcBef>
                <a:spcPts val="0"/>
              </a:spcBef>
              <a:buFontTx/>
              <a:buNone/>
              <a:defRPr sz="1700" kern="1200">
                <a:solidFill>
                  <a:schemeClr val="tx1"/>
                </a:solidFill>
                <a:latin typeface="+mn-lt"/>
                <a:ea typeface="+mn-ea"/>
                <a:cs typeface="+mn-cs"/>
              </a:defRPr>
            </a:lvl3pPr>
            <a:lvl4pPr marL="0" indent="0" algn="l" defTabSz="540068" rtl="0" eaLnBrk="1" latinLnBrk="0" hangingPunct="1">
              <a:lnSpc>
                <a:spcPct val="100000"/>
              </a:lnSpc>
              <a:spcBef>
                <a:spcPts val="0"/>
              </a:spcBef>
              <a:buFontTx/>
              <a:buNone/>
              <a:defRPr sz="1700" kern="1200">
                <a:solidFill>
                  <a:schemeClr val="tx1"/>
                </a:solidFill>
                <a:latin typeface="+mn-lt"/>
                <a:ea typeface="+mn-ea"/>
                <a:cs typeface="+mn-cs"/>
              </a:defRPr>
            </a:lvl4pPr>
            <a:lvl5pPr marL="0" indent="0" algn="l" defTabSz="540068" rtl="0" eaLnBrk="1" latinLnBrk="0" hangingPunct="1">
              <a:lnSpc>
                <a:spcPct val="100000"/>
              </a:lnSpc>
              <a:spcBef>
                <a:spcPts val="0"/>
              </a:spcBef>
              <a:buFontTx/>
              <a:buNone/>
              <a:defRPr sz="1700" kern="1200">
                <a:solidFill>
                  <a:schemeClr val="tx1"/>
                </a:solidFill>
                <a:latin typeface="+mn-lt"/>
                <a:ea typeface="+mn-ea"/>
                <a:cs typeface="+mn-cs"/>
              </a:defRPr>
            </a:lvl5pPr>
            <a:lvl6pPr marL="1485186" indent="-135017" algn="l" defTabSz="540068" rtl="0" eaLnBrk="1" latinLnBrk="0" hangingPunct="1">
              <a:lnSpc>
                <a:spcPct val="90000"/>
              </a:lnSpc>
              <a:spcBef>
                <a:spcPts val="295"/>
              </a:spcBef>
              <a:buFont typeface="Arial" panose="020B0604020202020204" pitchFamily="34" charset="0"/>
              <a:buChar char="•"/>
              <a:defRPr sz="1063" kern="1200">
                <a:solidFill>
                  <a:schemeClr val="tx1"/>
                </a:solidFill>
                <a:latin typeface="+mn-lt"/>
                <a:ea typeface="+mn-ea"/>
                <a:cs typeface="+mn-cs"/>
              </a:defRPr>
            </a:lvl6pPr>
            <a:lvl7pPr marL="1755219" indent="-135017" algn="l" defTabSz="540068" rtl="0" eaLnBrk="1" latinLnBrk="0" hangingPunct="1">
              <a:lnSpc>
                <a:spcPct val="90000"/>
              </a:lnSpc>
              <a:spcBef>
                <a:spcPts val="295"/>
              </a:spcBef>
              <a:buFont typeface="Arial" panose="020B0604020202020204" pitchFamily="34" charset="0"/>
              <a:buChar char="•"/>
              <a:defRPr sz="1063" kern="1200">
                <a:solidFill>
                  <a:schemeClr val="tx1"/>
                </a:solidFill>
                <a:latin typeface="+mn-lt"/>
                <a:ea typeface="+mn-ea"/>
                <a:cs typeface="+mn-cs"/>
              </a:defRPr>
            </a:lvl7pPr>
            <a:lvl8pPr marL="2025253" indent="-135017" algn="l" defTabSz="540068" rtl="0" eaLnBrk="1" latinLnBrk="0" hangingPunct="1">
              <a:lnSpc>
                <a:spcPct val="90000"/>
              </a:lnSpc>
              <a:spcBef>
                <a:spcPts val="295"/>
              </a:spcBef>
              <a:buFont typeface="Arial" panose="020B0604020202020204" pitchFamily="34" charset="0"/>
              <a:buChar char="•"/>
              <a:defRPr sz="1063" kern="1200">
                <a:solidFill>
                  <a:schemeClr val="tx1"/>
                </a:solidFill>
                <a:latin typeface="+mn-lt"/>
                <a:ea typeface="+mn-ea"/>
                <a:cs typeface="+mn-cs"/>
              </a:defRPr>
            </a:lvl8pPr>
            <a:lvl9pPr marL="2295287" indent="-135017" algn="l" defTabSz="540068" rtl="0" eaLnBrk="1" latinLnBrk="0" hangingPunct="1">
              <a:lnSpc>
                <a:spcPct val="90000"/>
              </a:lnSpc>
              <a:spcBef>
                <a:spcPts val="295"/>
              </a:spcBef>
              <a:buFont typeface="Arial" panose="020B0604020202020204" pitchFamily="34" charset="0"/>
              <a:buChar char="•"/>
              <a:defRPr sz="1063" kern="1200">
                <a:solidFill>
                  <a:schemeClr val="tx1"/>
                </a:solidFill>
                <a:latin typeface="+mn-lt"/>
                <a:ea typeface="+mn-ea"/>
                <a:cs typeface="+mn-cs"/>
              </a:defRPr>
            </a:lvl9pPr>
          </a:lstStyle>
          <a:p>
            <a:r>
              <a:rPr lang="fr-FR" dirty="0"/>
              <a:t>D</a:t>
            </a:r>
          </a:p>
        </p:txBody>
      </p:sp>
      <p:pic>
        <p:nvPicPr>
          <p:cNvPr id="10" name="Imag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4105" y="1188169"/>
            <a:ext cx="1360548" cy="1390287"/>
          </a:xfrm>
          <a:prstGeom prst="rect">
            <a:avLst/>
          </a:prstGeom>
        </p:spPr>
      </p:pic>
      <p:pic>
        <p:nvPicPr>
          <p:cNvPr id="11" name="Imag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0228" y="1070034"/>
            <a:ext cx="1581371" cy="1371791"/>
          </a:xfrm>
          <a:prstGeom prst="rect">
            <a:avLst/>
          </a:prstGeom>
        </p:spPr>
      </p:pic>
      <p:pic>
        <p:nvPicPr>
          <p:cNvPr id="12" name="Imag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58102" y="1168837"/>
            <a:ext cx="1790950" cy="1428949"/>
          </a:xfrm>
          <a:prstGeom prst="rect">
            <a:avLst/>
          </a:prstGeom>
        </p:spPr>
      </p:pic>
    </p:spTree>
    <p:extLst>
      <p:ext uri="{BB962C8B-B14F-4D97-AF65-F5344CB8AC3E}">
        <p14:creationId xmlns:p14="http://schemas.microsoft.com/office/powerpoint/2010/main" val="3644724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QUESTION N° </a:t>
            </a:r>
            <a:r>
              <a:rPr lang="fr-FR" dirty="0"/>
              <a:t>7</a:t>
            </a:r>
          </a:p>
        </p:txBody>
      </p:sp>
      <p:sp>
        <p:nvSpPr>
          <p:cNvPr id="17" name="Espace réservé du texte 16"/>
          <p:cNvSpPr>
            <a:spLocks noGrp="1"/>
          </p:cNvSpPr>
          <p:nvPr>
            <p:ph type="body" sz="quarter" idx="10"/>
          </p:nvPr>
        </p:nvSpPr>
        <p:spPr/>
        <p:txBody>
          <a:bodyPr/>
          <a:lstStyle/>
          <a:p>
            <a:r>
              <a:rPr lang="fr-FR" dirty="0"/>
              <a:t>EN CAS DE CRUE DE </a:t>
            </a:r>
            <a:r>
              <a:rPr lang="fr-FR" dirty="0" smtClean="0"/>
              <a:t>LA SEINE/Marne, je dispose de quelques minutes seulement pour m’organiser.</a:t>
            </a:r>
            <a:endParaRPr lang="fr-FR" dirty="0"/>
          </a:p>
        </p:txBody>
      </p:sp>
      <p:sp>
        <p:nvSpPr>
          <p:cNvPr id="18" name="Espace réservé du texte 17"/>
          <p:cNvSpPr>
            <a:spLocks noGrp="1"/>
          </p:cNvSpPr>
          <p:nvPr>
            <p:ph type="body" sz="quarter" idx="11"/>
          </p:nvPr>
        </p:nvSpPr>
        <p:spPr/>
        <p:txBody>
          <a:bodyPr/>
          <a:lstStyle/>
          <a:p>
            <a:r>
              <a:rPr lang="fr-FR" dirty="0"/>
              <a:t>C’est </a:t>
            </a:r>
            <a:r>
              <a:rPr lang="fr-FR" dirty="0" smtClean="0"/>
              <a:t>faux</a:t>
            </a:r>
          </a:p>
          <a:p>
            <a:r>
              <a:rPr lang="fr-FR" dirty="0" smtClean="0"/>
              <a:t>C’est vrai </a:t>
            </a:r>
            <a:endParaRPr lang="fr-FR" dirty="0"/>
          </a:p>
        </p:txBody>
      </p:sp>
      <p:sp>
        <p:nvSpPr>
          <p:cNvPr id="19" name="Espace réservé du texte 18"/>
          <p:cNvSpPr>
            <a:spLocks noGrp="1"/>
          </p:cNvSpPr>
          <p:nvPr>
            <p:ph type="body" sz="quarter" idx="12"/>
          </p:nvPr>
        </p:nvSpPr>
        <p:spPr/>
        <p:txBody>
          <a:bodyPr/>
          <a:lstStyle/>
          <a:p>
            <a:r>
              <a:rPr lang="fr-FR" dirty="0" smtClean="0"/>
              <a:t>A</a:t>
            </a:r>
            <a:endParaRPr lang="fr-FR" dirty="0"/>
          </a:p>
        </p:txBody>
      </p:sp>
      <p:sp>
        <p:nvSpPr>
          <p:cNvPr id="20" name="Espace réservé du texte 19"/>
          <p:cNvSpPr>
            <a:spLocks noGrp="1"/>
          </p:cNvSpPr>
          <p:nvPr>
            <p:ph type="body" sz="quarter" idx="13"/>
          </p:nvPr>
        </p:nvSpPr>
        <p:spPr>
          <a:xfrm>
            <a:off x="4319769" y="1728229"/>
            <a:ext cx="360000" cy="360000"/>
          </a:xfrm>
        </p:spPr>
        <p:txBody>
          <a:bodyPr/>
          <a:lstStyle/>
          <a:p>
            <a:r>
              <a:rPr lang="fr-FR" dirty="0" smtClean="0"/>
              <a:t>B</a:t>
            </a:r>
            <a:endParaRPr lang="fr-FR" dirty="0"/>
          </a:p>
        </p:txBody>
      </p:sp>
    </p:spTree>
    <p:extLst>
      <p:ext uri="{BB962C8B-B14F-4D97-AF65-F5344CB8AC3E}">
        <p14:creationId xmlns:p14="http://schemas.microsoft.com/office/powerpoint/2010/main" val="28713063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QUESTION N° </a:t>
            </a:r>
            <a:r>
              <a:rPr lang="fr-FR" dirty="0"/>
              <a:t>7</a:t>
            </a:r>
          </a:p>
        </p:txBody>
      </p:sp>
      <p:sp>
        <p:nvSpPr>
          <p:cNvPr id="17" name="Espace réservé du texte 16"/>
          <p:cNvSpPr>
            <a:spLocks noGrp="1"/>
          </p:cNvSpPr>
          <p:nvPr>
            <p:ph type="body" sz="quarter" idx="10"/>
          </p:nvPr>
        </p:nvSpPr>
        <p:spPr/>
        <p:txBody>
          <a:bodyPr/>
          <a:lstStyle/>
          <a:p>
            <a:r>
              <a:rPr lang="fr-FR" dirty="0"/>
              <a:t>EN CAS DE CRUE DE LA SEINE/Marne, je dispose de quelques minutes seulement pour m’organiser.</a:t>
            </a:r>
          </a:p>
        </p:txBody>
      </p:sp>
      <p:sp>
        <p:nvSpPr>
          <p:cNvPr id="7" name="Espace réservé du texte 6"/>
          <p:cNvSpPr>
            <a:spLocks noGrp="1"/>
          </p:cNvSpPr>
          <p:nvPr>
            <p:ph type="body" sz="quarter" idx="11"/>
          </p:nvPr>
        </p:nvSpPr>
        <p:spPr/>
        <p:txBody>
          <a:bodyPr/>
          <a:lstStyle/>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r>
              <a:rPr lang="fr-FR" i="1" dirty="0" smtClean="0"/>
              <a:t>Il faut noter que sur certains petits cours d’eau comme le Grand Morin, l’Yerres, l’Orge ou l’</a:t>
            </a:r>
            <a:r>
              <a:rPr lang="fr-FR" i="1" dirty="0" err="1" smtClean="0"/>
              <a:t>Almont</a:t>
            </a:r>
            <a:r>
              <a:rPr lang="fr-FR" i="1" dirty="0" smtClean="0"/>
              <a:t>, la montée des eaux peut être beaucoup plus rapide.</a:t>
            </a:r>
            <a:endParaRPr lang="fr-FR" i="1" dirty="0"/>
          </a:p>
        </p:txBody>
      </p:sp>
      <p:sp>
        <p:nvSpPr>
          <p:cNvPr id="8" name="Espace réservé du texte 7"/>
          <p:cNvSpPr>
            <a:spLocks noGrp="1"/>
          </p:cNvSpPr>
          <p:nvPr>
            <p:ph type="body" sz="quarter" idx="12"/>
          </p:nvPr>
        </p:nvSpPr>
        <p:spPr/>
        <p:txBody>
          <a:bodyPr/>
          <a:lstStyle/>
          <a:p>
            <a:r>
              <a:rPr lang="fr-FR" dirty="0" smtClean="0"/>
              <a:t>RÉPONSE</a:t>
            </a:r>
            <a:endParaRPr lang="fr-FR" dirty="0"/>
          </a:p>
        </p:txBody>
      </p:sp>
      <p:sp>
        <p:nvSpPr>
          <p:cNvPr id="9" name="Espace réservé du texte 8"/>
          <p:cNvSpPr>
            <a:spLocks noGrp="1"/>
          </p:cNvSpPr>
          <p:nvPr>
            <p:ph type="body" sz="quarter" idx="13"/>
          </p:nvPr>
        </p:nvSpPr>
        <p:spPr/>
        <p:txBody>
          <a:bodyPr/>
          <a:lstStyle/>
          <a:p>
            <a:r>
              <a:rPr lang="fr-FR" dirty="0" smtClean="0"/>
              <a:t>a</a:t>
            </a:r>
            <a:endParaRPr lang="fr-FR" dirty="0"/>
          </a:p>
        </p:txBody>
      </p:sp>
      <p:sp>
        <p:nvSpPr>
          <p:cNvPr id="10" name="Espace réservé du texte 9"/>
          <p:cNvSpPr>
            <a:spLocks noGrp="1"/>
          </p:cNvSpPr>
          <p:nvPr>
            <p:ph type="body" sz="quarter" idx="14"/>
          </p:nvPr>
        </p:nvSpPr>
        <p:spPr>
          <a:xfrm>
            <a:off x="4103725" y="1548209"/>
            <a:ext cx="4176551" cy="868100"/>
          </a:xfrm>
        </p:spPr>
        <p:txBody>
          <a:bodyPr lIns="180000"/>
          <a:lstStyle/>
          <a:p>
            <a:r>
              <a:rPr lang="fr-FR" dirty="0" smtClean="0"/>
              <a:t>CHIFFRE-CLÉ</a:t>
            </a:r>
          </a:p>
          <a:p>
            <a:pPr lvl="1"/>
            <a:r>
              <a:rPr lang="fr-FR" dirty="0" smtClean="0"/>
              <a:t>24h à 72h</a:t>
            </a:r>
          </a:p>
          <a:p>
            <a:pPr lvl="2"/>
            <a:r>
              <a:rPr lang="fr-FR" dirty="0" smtClean="0"/>
              <a:t>POUR ÊTRE ALERTÉ À L’AVANCE PAR LES AUTORITÉS </a:t>
            </a:r>
            <a:endParaRPr lang="fr-FR" dirty="0"/>
          </a:p>
        </p:txBody>
      </p:sp>
    </p:spTree>
    <p:extLst>
      <p:ext uri="{BB962C8B-B14F-4D97-AF65-F5344CB8AC3E}">
        <p14:creationId xmlns:p14="http://schemas.microsoft.com/office/powerpoint/2010/main" val="4668226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QUESTION N° 7</a:t>
            </a:r>
          </a:p>
        </p:txBody>
      </p:sp>
      <p:sp>
        <p:nvSpPr>
          <p:cNvPr id="3" name="Espace réservé du texte 2"/>
          <p:cNvSpPr>
            <a:spLocks noGrp="1"/>
          </p:cNvSpPr>
          <p:nvPr>
            <p:ph type="body" sz="quarter" idx="10"/>
          </p:nvPr>
        </p:nvSpPr>
        <p:spPr/>
        <p:txBody>
          <a:bodyPr/>
          <a:lstStyle/>
          <a:p>
            <a:r>
              <a:rPr lang="fr-FR" dirty="0"/>
              <a:t>EN CAS DE CRUE DE LA SEINE/Marne, je dispose de quelques minutes seulement pour m’organiser.</a:t>
            </a:r>
          </a:p>
          <a:p>
            <a:endParaRPr lang="fr-FR" dirty="0"/>
          </a:p>
        </p:txBody>
      </p:sp>
      <p:sp>
        <p:nvSpPr>
          <p:cNvPr id="5" name="Espace réservé du texte 4"/>
          <p:cNvSpPr>
            <a:spLocks noGrp="1"/>
          </p:cNvSpPr>
          <p:nvPr>
            <p:ph type="body" sz="quarter" idx="12"/>
          </p:nvPr>
        </p:nvSpPr>
        <p:spPr/>
        <p:txBody>
          <a:bodyPr/>
          <a:lstStyle/>
          <a:p>
            <a:r>
              <a:rPr lang="fr-FR" dirty="0" smtClean="0"/>
              <a:t>Réponse           (</a:t>
            </a:r>
            <a:r>
              <a:rPr lang="fr-FR" cap="none" dirty="0" smtClean="0"/>
              <a:t>suite</a:t>
            </a:r>
            <a:r>
              <a:rPr lang="fr-FR" dirty="0" smtClean="0"/>
              <a:t>)</a:t>
            </a:r>
            <a:endParaRPr lang="fr-FR" dirty="0"/>
          </a:p>
        </p:txBody>
      </p:sp>
      <p:sp>
        <p:nvSpPr>
          <p:cNvPr id="6" name="Espace réservé du texte 5"/>
          <p:cNvSpPr>
            <a:spLocks noGrp="1"/>
          </p:cNvSpPr>
          <p:nvPr>
            <p:ph type="body" sz="quarter" idx="13"/>
          </p:nvPr>
        </p:nvSpPr>
        <p:spPr/>
        <p:txBody>
          <a:bodyPr/>
          <a:lstStyle/>
          <a:p>
            <a:r>
              <a:rPr lang="fr-FR" dirty="0"/>
              <a:t>a</a:t>
            </a:r>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9722" y="1226098"/>
            <a:ext cx="5220580" cy="2933993"/>
          </a:xfrm>
          <a:prstGeom prst="rect">
            <a:avLst/>
          </a:prstGeom>
        </p:spPr>
      </p:pic>
    </p:spTree>
    <p:extLst>
      <p:ext uri="{BB962C8B-B14F-4D97-AF65-F5344CB8AC3E}">
        <p14:creationId xmlns:p14="http://schemas.microsoft.com/office/powerpoint/2010/main" val="3247560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6095" y="1656221"/>
            <a:ext cx="6660000" cy="2196245"/>
          </a:xfrm>
        </p:spPr>
        <p:txBody>
          <a:bodyPr/>
          <a:lstStyle/>
          <a:p>
            <a:r>
              <a:rPr lang="fr-FR" dirty="0" smtClean="0"/>
              <a:t/>
            </a:r>
            <a:br>
              <a:rPr lang="fr-FR" dirty="0" smtClean="0"/>
            </a:br>
            <a:r>
              <a:rPr lang="fr-FR" dirty="0" smtClean="0"/>
              <a:t>que faire Avant une inondation</a:t>
            </a:r>
            <a:br>
              <a:rPr lang="fr-FR" dirty="0" smtClean="0"/>
            </a:br>
            <a:endParaRPr lang="fr-FR" dirty="0"/>
          </a:p>
        </p:txBody>
      </p:sp>
      <p:sp>
        <p:nvSpPr>
          <p:cNvPr id="3" name="Espace réservé du texte 2"/>
          <p:cNvSpPr>
            <a:spLocks noGrp="1"/>
          </p:cNvSpPr>
          <p:nvPr>
            <p:ph type="body" idx="1"/>
          </p:nvPr>
        </p:nvSpPr>
        <p:spPr>
          <a:xfrm>
            <a:off x="4179006" y="1296181"/>
            <a:ext cx="632152" cy="1191095"/>
          </a:xfrm>
        </p:spPr>
        <p:txBody>
          <a:bodyPr/>
          <a:lstStyle/>
          <a:p>
            <a:r>
              <a:rPr lang="fr-FR" dirty="0" smtClean="0"/>
              <a:t>1</a:t>
            </a:r>
            <a:endParaRPr lang="fr-FR" dirty="0"/>
          </a:p>
        </p:txBody>
      </p:sp>
      <p:cxnSp>
        <p:nvCxnSpPr>
          <p:cNvPr id="5" name="Connecteur droit 4"/>
          <p:cNvCxnSpPr/>
          <p:nvPr/>
        </p:nvCxnSpPr>
        <p:spPr>
          <a:xfrm>
            <a:off x="1367421" y="2916361"/>
            <a:ext cx="6255322" cy="0"/>
          </a:xfrm>
          <a:prstGeom prst="line">
            <a:avLst/>
          </a:prstGeom>
          <a:ln w="38100">
            <a:solidFill>
              <a:srgbClr val="71C3C5"/>
            </a:solidFill>
          </a:ln>
        </p:spPr>
        <p:style>
          <a:lnRef idx="1">
            <a:schemeClr val="accent1"/>
          </a:lnRef>
          <a:fillRef idx="0">
            <a:schemeClr val="accent1"/>
          </a:fillRef>
          <a:effectRef idx="0">
            <a:schemeClr val="accent1"/>
          </a:effectRef>
          <a:fontRef idx="minor">
            <a:schemeClr val="tx1"/>
          </a:fontRef>
        </p:style>
      </p:cxnSp>
      <p:cxnSp>
        <p:nvCxnSpPr>
          <p:cNvPr id="6" name="Connecteur droit 5"/>
          <p:cNvCxnSpPr/>
          <p:nvPr/>
        </p:nvCxnSpPr>
        <p:spPr>
          <a:xfrm>
            <a:off x="1367421" y="3629242"/>
            <a:ext cx="6255322" cy="0"/>
          </a:xfrm>
          <a:prstGeom prst="line">
            <a:avLst/>
          </a:prstGeom>
          <a:ln w="38100">
            <a:solidFill>
              <a:srgbClr val="71C3C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58521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QUESTION N° </a:t>
            </a:r>
            <a:r>
              <a:rPr lang="fr-FR" dirty="0"/>
              <a:t>7</a:t>
            </a:r>
          </a:p>
        </p:txBody>
      </p:sp>
      <p:sp>
        <p:nvSpPr>
          <p:cNvPr id="17" name="Espace réservé du texte 16"/>
          <p:cNvSpPr>
            <a:spLocks noGrp="1"/>
          </p:cNvSpPr>
          <p:nvPr>
            <p:ph type="body" sz="quarter" idx="10"/>
          </p:nvPr>
        </p:nvSpPr>
        <p:spPr/>
        <p:txBody>
          <a:bodyPr/>
          <a:lstStyle/>
          <a:p>
            <a:r>
              <a:rPr lang="fr-FR" dirty="0"/>
              <a:t>EN CAS DE CRUE DE LA SEINE/Marne, je dispose de quelques minutes seulement pour m’organiser.</a:t>
            </a:r>
          </a:p>
        </p:txBody>
      </p:sp>
      <p:sp>
        <p:nvSpPr>
          <p:cNvPr id="8" name="Espace réservé du texte 7"/>
          <p:cNvSpPr>
            <a:spLocks noGrp="1"/>
          </p:cNvSpPr>
          <p:nvPr>
            <p:ph type="body" sz="quarter" idx="12"/>
          </p:nvPr>
        </p:nvSpPr>
        <p:spPr/>
        <p:txBody>
          <a:bodyPr/>
          <a:lstStyle/>
          <a:p>
            <a:r>
              <a:rPr lang="fr-FR" dirty="0" smtClean="0"/>
              <a:t>RÉPONSE	</a:t>
            </a:r>
            <a:r>
              <a:rPr lang="fr-FR" cap="none" dirty="0" smtClean="0"/>
              <a:t>(suite)</a:t>
            </a:r>
            <a:endParaRPr lang="fr-FR" dirty="0"/>
          </a:p>
        </p:txBody>
      </p:sp>
      <p:sp>
        <p:nvSpPr>
          <p:cNvPr id="9" name="Espace réservé du texte 8"/>
          <p:cNvSpPr>
            <a:spLocks noGrp="1"/>
          </p:cNvSpPr>
          <p:nvPr>
            <p:ph type="body" sz="quarter" idx="13"/>
          </p:nvPr>
        </p:nvSpPr>
        <p:spPr/>
        <p:txBody>
          <a:bodyPr/>
          <a:lstStyle/>
          <a:p>
            <a:r>
              <a:rPr lang="fr-FR" dirty="0"/>
              <a:t>a</a:t>
            </a:r>
          </a:p>
        </p:txBody>
      </p:sp>
      <p:pic>
        <p:nvPicPr>
          <p:cNvPr id="14" name="Image 13"/>
          <p:cNvPicPr>
            <a:picLocks noChangeAspect="1"/>
          </p:cNvPicPr>
          <p:nvPr/>
        </p:nvPicPr>
        <p:blipFill rotWithShape="1">
          <a:blip r:embed="rId2" cstate="print">
            <a:extLst>
              <a:ext uri="{28A0092B-C50C-407E-A947-70E740481C1C}">
                <a14:useLocalDpi xmlns:a14="http://schemas.microsoft.com/office/drawing/2010/main" val="0"/>
              </a:ext>
            </a:extLst>
          </a:blip>
          <a:srcRect l="21095" t="12000" r="21540" b="11334"/>
          <a:stretch/>
        </p:blipFill>
        <p:spPr>
          <a:xfrm>
            <a:off x="4031717" y="936141"/>
            <a:ext cx="4311535" cy="3843616"/>
          </a:xfrm>
          <a:prstGeom prst="rect">
            <a:avLst/>
          </a:prstGeom>
        </p:spPr>
      </p:pic>
    </p:spTree>
    <p:extLst>
      <p:ext uri="{BB962C8B-B14F-4D97-AF65-F5344CB8AC3E}">
        <p14:creationId xmlns:p14="http://schemas.microsoft.com/office/powerpoint/2010/main" val="24448073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Question n°8</a:t>
            </a:r>
            <a:endParaRPr lang="fr-FR" dirty="0"/>
          </a:p>
        </p:txBody>
      </p:sp>
      <p:sp>
        <p:nvSpPr>
          <p:cNvPr id="3" name="Espace réservé du texte 2"/>
          <p:cNvSpPr>
            <a:spLocks noGrp="1"/>
          </p:cNvSpPr>
          <p:nvPr>
            <p:ph type="body" sz="quarter" idx="10"/>
          </p:nvPr>
        </p:nvSpPr>
        <p:spPr/>
        <p:txBody>
          <a:bodyPr/>
          <a:lstStyle/>
          <a:p>
            <a:r>
              <a:rPr lang="fr-FR" dirty="0"/>
              <a:t>LE RÉSEAU ÉLECTRIQUE PEUT ÊTRE MIS HORS </a:t>
            </a:r>
            <a:r>
              <a:rPr lang="fr-FR" dirty="0" smtClean="0"/>
              <a:t>SERVICE alors même que le secteur n’est pas encore inondé</a:t>
            </a:r>
            <a:endParaRPr lang="fr-FR" dirty="0"/>
          </a:p>
        </p:txBody>
      </p:sp>
      <p:sp>
        <p:nvSpPr>
          <p:cNvPr id="4" name="Espace réservé du texte 3"/>
          <p:cNvSpPr>
            <a:spLocks noGrp="1"/>
          </p:cNvSpPr>
          <p:nvPr>
            <p:ph type="body" sz="quarter" idx="11"/>
          </p:nvPr>
        </p:nvSpPr>
        <p:spPr/>
        <p:txBody>
          <a:bodyPr/>
          <a:lstStyle/>
          <a:p>
            <a:r>
              <a:rPr lang="fr-FR" dirty="0" smtClean="0"/>
              <a:t>C’est vrai</a:t>
            </a:r>
          </a:p>
          <a:p>
            <a:r>
              <a:rPr lang="fr-FR" dirty="0" smtClean="0"/>
              <a:t>C’est faux</a:t>
            </a:r>
            <a:endParaRPr lang="fr-FR" dirty="0"/>
          </a:p>
        </p:txBody>
      </p:sp>
      <p:sp>
        <p:nvSpPr>
          <p:cNvPr id="5" name="Espace réservé du texte 4"/>
          <p:cNvSpPr>
            <a:spLocks noGrp="1"/>
          </p:cNvSpPr>
          <p:nvPr>
            <p:ph type="body" sz="quarter" idx="12"/>
          </p:nvPr>
        </p:nvSpPr>
        <p:spPr/>
        <p:txBody>
          <a:bodyPr/>
          <a:lstStyle/>
          <a:p>
            <a:r>
              <a:rPr lang="fr-FR" dirty="0" smtClean="0"/>
              <a:t>a</a:t>
            </a:r>
            <a:endParaRPr lang="fr-FR" dirty="0"/>
          </a:p>
        </p:txBody>
      </p:sp>
      <p:sp>
        <p:nvSpPr>
          <p:cNvPr id="6" name="Espace réservé du texte 5"/>
          <p:cNvSpPr>
            <a:spLocks noGrp="1"/>
          </p:cNvSpPr>
          <p:nvPr>
            <p:ph type="body" sz="quarter" idx="13"/>
          </p:nvPr>
        </p:nvSpPr>
        <p:spPr>
          <a:xfrm>
            <a:off x="4311772" y="1764253"/>
            <a:ext cx="360000" cy="360000"/>
          </a:xfrm>
        </p:spPr>
        <p:txBody>
          <a:bodyPr/>
          <a:lstStyle/>
          <a:p>
            <a:r>
              <a:rPr lang="fr-FR" dirty="0" smtClean="0"/>
              <a:t>B</a:t>
            </a:r>
            <a:endParaRPr lang="fr-FR" dirty="0"/>
          </a:p>
        </p:txBody>
      </p:sp>
    </p:spTree>
    <p:extLst>
      <p:ext uri="{BB962C8B-B14F-4D97-AF65-F5344CB8AC3E}">
        <p14:creationId xmlns:p14="http://schemas.microsoft.com/office/powerpoint/2010/main" val="25148206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Question </a:t>
            </a:r>
            <a:r>
              <a:rPr lang="fr-FR" dirty="0" smtClean="0"/>
              <a:t>n°8</a:t>
            </a:r>
            <a:endParaRPr lang="fr-FR" dirty="0"/>
          </a:p>
        </p:txBody>
      </p:sp>
      <p:sp>
        <p:nvSpPr>
          <p:cNvPr id="3" name="Espace réservé du texte 2"/>
          <p:cNvSpPr>
            <a:spLocks noGrp="1"/>
          </p:cNvSpPr>
          <p:nvPr>
            <p:ph type="body" sz="quarter" idx="10"/>
          </p:nvPr>
        </p:nvSpPr>
        <p:spPr/>
        <p:txBody>
          <a:bodyPr/>
          <a:lstStyle/>
          <a:p>
            <a:r>
              <a:rPr lang="fr-FR" dirty="0"/>
              <a:t>LE RÉSEAU ÉLECTRIQUE PEUT ÊTRE MIS HORS SERVICE alors même que le secteur n’est pas </a:t>
            </a:r>
            <a:r>
              <a:rPr lang="fr-FR" dirty="0" smtClean="0"/>
              <a:t>encore inondé</a:t>
            </a:r>
            <a:endParaRPr lang="fr-FR" dirty="0"/>
          </a:p>
          <a:p>
            <a:endParaRPr lang="fr-FR" dirty="0"/>
          </a:p>
        </p:txBody>
      </p:sp>
      <p:sp>
        <p:nvSpPr>
          <p:cNvPr id="4" name="Espace réservé du texte 3"/>
          <p:cNvSpPr>
            <a:spLocks noGrp="1"/>
          </p:cNvSpPr>
          <p:nvPr>
            <p:ph type="body" sz="quarter" idx="11"/>
          </p:nvPr>
        </p:nvSpPr>
        <p:spPr>
          <a:xfrm>
            <a:off x="4103725" y="1152165"/>
            <a:ext cx="4500525" cy="3671888"/>
          </a:xfrm>
        </p:spPr>
        <p:txBody>
          <a:bodyPr/>
          <a:lstStyle/>
          <a:p>
            <a:r>
              <a:rPr lang="fr-FR" dirty="0"/>
              <a:t>Le réseau électrique est très vulnérable aux inondations. </a:t>
            </a:r>
            <a:endParaRPr lang="fr-FR" dirty="0" smtClean="0"/>
          </a:p>
          <a:p>
            <a:r>
              <a:rPr lang="fr-FR" dirty="0" smtClean="0"/>
              <a:t>Si </a:t>
            </a:r>
            <a:r>
              <a:rPr lang="fr-FR" dirty="0"/>
              <a:t>certains postes sources peuvent être touchés par l’eau, la majorité des coupures proviendrait de la mise en sécurité préventive des postes par les services d’ENEDIS afin de faciliter ultérieurement le retour à la normale. </a:t>
            </a:r>
          </a:p>
          <a:p>
            <a:r>
              <a:rPr lang="fr-FR" dirty="0"/>
              <a:t>Il peut donc y avoir des coupures d’électricité même dans les secteurs qui ne sont pas encore inondés.</a:t>
            </a:r>
          </a:p>
          <a:p>
            <a:endParaRPr lang="fr-FR" dirty="0"/>
          </a:p>
        </p:txBody>
      </p:sp>
      <p:sp>
        <p:nvSpPr>
          <p:cNvPr id="5" name="Espace réservé du texte 4"/>
          <p:cNvSpPr>
            <a:spLocks noGrp="1"/>
          </p:cNvSpPr>
          <p:nvPr>
            <p:ph type="body" sz="quarter" idx="12"/>
          </p:nvPr>
        </p:nvSpPr>
        <p:spPr/>
        <p:txBody>
          <a:bodyPr/>
          <a:lstStyle/>
          <a:p>
            <a:r>
              <a:rPr lang="fr-FR" dirty="0" smtClean="0"/>
              <a:t>réponse</a:t>
            </a:r>
            <a:endParaRPr lang="fr-FR" dirty="0"/>
          </a:p>
        </p:txBody>
      </p:sp>
      <p:sp>
        <p:nvSpPr>
          <p:cNvPr id="6" name="Espace réservé du texte 5"/>
          <p:cNvSpPr>
            <a:spLocks noGrp="1"/>
          </p:cNvSpPr>
          <p:nvPr>
            <p:ph type="body" sz="quarter" idx="13"/>
          </p:nvPr>
        </p:nvSpPr>
        <p:spPr/>
        <p:txBody>
          <a:bodyPr/>
          <a:lstStyle/>
          <a:p>
            <a:r>
              <a:rPr lang="fr-FR" dirty="0" smtClean="0"/>
              <a:t>A</a:t>
            </a:r>
            <a:endParaRPr lang="fr-FR" dirty="0"/>
          </a:p>
        </p:txBody>
      </p:sp>
    </p:spTree>
    <p:extLst>
      <p:ext uri="{BB962C8B-B14F-4D97-AF65-F5344CB8AC3E}">
        <p14:creationId xmlns:p14="http://schemas.microsoft.com/office/powerpoint/2010/main" val="18894511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Question N°9</a:t>
            </a:r>
            <a:endParaRPr lang="fr-FR" dirty="0"/>
          </a:p>
        </p:txBody>
      </p:sp>
      <p:sp>
        <p:nvSpPr>
          <p:cNvPr id="3" name="Espace réservé du texte 2"/>
          <p:cNvSpPr>
            <a:spLocks noGrp="1"/>
          </p:cNvSpPr>
          <p:nvPr>
            <p:ph type="body" sz="quarter" idx="10"/>
          </p:nvPr>
        </p:nvSpPr>
        <p:spPr/>
        <p:txBody>
          <a:bodyPr/>
          <a:lstStyle/>
          <a:p>
            <a:r>
              <a:rPr lang="fr-FR" dirty="0" smtClean="0"/>
              <a:t>En cas d’inondation…</a:t>
            </a:r>
            <a:endParaRPr lang="fr-FR" dirty="0"/>
          </a:p>
        </p:txBody>
      </p:sp>
      <p:sp>
        <p:nvSpPr>
          <p:cNvPr id="4" name="Espace réservé du texte 3"/>
          <p:cNvSpPr>
            <a:spLocks noGrp="1"/>
          </p:cNvSpPr>
          <p:nvPr>
            <p:ph type="body" sz="quarter" idx="11"/>
          </p:nvPr>
        </p:nvSpPr>
        <p:spPr>
          <a:xfrm>
            <a:off x="4866116" y="900137"/>
            <a:ext cx="3636962" cy="3671888"/>
          </a:xfrm>
        </p:spPr>
        <p:txBody>
          <a:bodyPr/>
          <a:lstStyle/>
          <a:p>
            <a:pPr lvl="0" defTabSz="914400" eaLnBrk="0" fontAlgn="base" hangingPunct="0">
              <a:spcBef>
                <a:spcPct val="0"/>
              </a:spcBef>
              <a:spcAft>
                <a:spcPct val="0"/>
              </a:spcAft>
            </a:pPr>
            <a:r>
              <a:rPr lang="fr-FR" altLang="fr-FR" sz="1400" dirty="0" smtClean="0"/>
              <a:t>J‘appelle les Pompiers </a:t>
            </a:r>
            <a:r>
              <a:rPr lang="fr-FR" altLang="fr-FR" sz="1400" dirty="0" smtClean="0"/>
              <a:t>ou la Mairie pour </a:t>
            </a:r>
            <a:r>
              <a:rPr lang="fr-FR" altLang="fr-FR" sz="1400" dirty="0" smtClean="0"/>
              <a:t>qu’ils me viennent en aide</a:t>
            </a:r>
          </a:p>
          <a:p>
            <a:pPr lvl="0" defTabSz="914400" eaLnBrk="0" fontAlgn="base" hangingPunct="0">
              <a:spcBef>
                <a:spcPct val="0"/>
              </a:spcBef>
              <a:spcAft>
                <a:spcPct val="0"/>
              </a:spcAft>
            </a:pPr>
            <a:endParaRPr lang="fr-FR" altLang="fr-FR" sz="1400" dirty="0" smtClean="0"/>
          </a:p>
          <a:p>
            <a:pPr lvl="0" defTabSz="914400" eaLnBrk="0" fontAlgn="base" hangingPunct="0">
              <a:spcBef>
                <a:spcPct val="0"/>
              </a:spcBef>
              <a:spcAft>
                <a:spcPct val="0"/>
              </a:spcAft>
            </a:pPr>
            <a:endParaRPr lang="fr-FR" altLang="fr-FR" sz="1400" dirty="0"/>
          </a:p>
          <a:p>
            <a:pPr defTabSz="914400" eaLnBrk="0" fontAlgn="base" hangingPunct="0">
              <a:spcBef>
                <a:spcPct val="0"/>
              </a:spcBef>
              <a:spcAft>
                <a:spcPct val="0"/>
              </a:spcAft>
            </a:pPr>
            <a:r>
              <a:rPr lang="fr-FR" altLang="fr-FR" sz="1400" dirty="0" smtClean="0"/>
              <a:t>Je déplace </a:t>
            </a:r>
            <a:r>
              <a:rPr lang="fr-FR" sz="1400" dirty="0" smtClean="0"/>
              <a:t>le </a:t>
            </a:r>
            <a:r>
              <a:rPr lang="fr-FR" sz="1400" dirty="0"/>
              <a:t>matériel sensible, précieux ou </a:t>
            </a:r>
            <a:r>
              <a:rPr lang="fr-FR" sz="1400" dirty="0" smtClean="0"/>
              <a:t>polluant</a:t>
            </a:r>
          </a:p>
          <a:p>
            <a:pPr defTabSz="914400" eaLnBrk="0" fontAlgn="base" hangingPunct="0">
              <a:spcBef>
                <a:spcPct val="0"/>
              </a:spcBef>
              <a:spcAft>
                <a:spcPct val="0"/>
              </a:spcAft>
            </a:pPr>
            <a:endParaRPr lang="fr-FR" sz="1400" dirty="0"/>
          </a:p>
          <a:p>
            <a:pPr lvl="0" defTabSz="914400" eaLnBrk="0" fontAlgn="base" hangingPunct="0">
              <a:spcBef>
                <a:spcPct val="0"/>
              </a:spcBef>
              <a:spcAft>
                <a:spcPct val="0"/>
              </a:spcAft>
            </a:pPr>
            <a:endParaRPr lang="fr-FR" altLang="fr-FR" sz="1400" dirty="0" smtClean="0"/>
          </a:p>
          <a:p>
            <a:pPr lvl="0" defTabSz="914400" eaLnBrk="0" fontAlgn="base" hangingPunct="0">
              <a:spcBef>
                <a:spcPct val="0"/>
              </a:spcBef>
              <a:spcAft>
                <a:spcPct val="0"/>
              </a:spcAft>
            </a:pPr>
            <a:r>
              <a:rPr lang="fr-FR" altLang="fr-FR" sz="1400" dirty="0" smtClean="0"/>
              <a:t>Je </a:t>
            </a:r>
            <a:r>
              <a:rPr lang="fr-FR" altLang="fr-FR" sz="1400" dirty="0"/>
              <a:t>coupe le gaz, le chauffage et </a:t>
            </a:r>
            <a:r>
              <a:rPr lang="fr-FR" altLang="fr-FR" sz="1400" dirty="0" smtClean="0"/>
              <a:t>l’électricité</a:t>
            </a:r>
          </a:p>
          <a:p>
            <a:pPr lvl="0" defTabSz="914400" eaLnBrk="0" fontAlgn="base" hangingPunct="0">
              <a:spcBef>
                <a:spcPct val="0"/>
              </a:spcBef>
              <a:spcAft>
                <a:spcPct val="0"/>
              </a:spcAft>
            </a:pPr>
            <a:endParaRPr lang="fr-FR" sz="1400" dirty="0" smtClean="0"/>
          </a:p>
          <a:p>
            <a:pPr lvl="0" defTabSz="914400" eaLnBrk="0" fontAlgn="base" hangingPunct="0">
              <a:spcBef>
                <a:spcPct val="0"/>
              </a:spcBef>
              <a:spcAft>
                <a:spcPct val="0"/>
              </a:spcAft>
            </a:pPr>
            <a:endParaRPr lang="fr-FR" sz="1400" dirty="0"/>
          </a:p>
          <a:p>
            <a:pPr lvl="0" defTabSz="914400" eaLnBrk="0" fontAlgn="base" hangingPunct="0">
              <a:spcBef>
                <a:spcPct val="0"/>
              </a:spcBef>
              <a:spcAft>
                <a:spcPct val="0"/>
              </a:spcAft>
            </a:pPr>
            <a:r>
              <a:rPr lang="fr-FR" sz="1400" dirty="0" smtClean="0"/>
              <a:t>Je me renseigne sur l’évolution de la crue</a:t>
            </a:r>
            <a:endParaRPr lang="fr-FR" sz="1400" dirty="0"/>
          </a:p>
        </p:txBody>
      </p:sp>
      <p:sp>
        <p:nvSpPr>
          <p:cNvPr id="5" name="Espace réservé du texte 4"/>
          <p:cNvSpPr>
            <a:spLocks noGrp="1"/>
          </p:cNvSpPr>
          <p:nvPr>
            <p:ph type="body" sz="quarter" idx="12"/>
          </p:nvPr>
        </p:nvSpPr>
        <p:spPr>
          <a:xfrm>
            <a:off x="4324320" y="903421"/>
            <a:ext cx="360000" cy="360000"/>
          </a:xfrm>
        </p:spPr>
        <p:txBody>
          <a:bodyPr/>
          <a:lstStyle/>
          <a:p>
            <a:r>
              <a:rPr lang="fr-FR" dirty="0" smtClean="0"/>
              <a:t>A</a:t>
            </a:r>
            <a:endParaRPr lang="fr-FR" dirty="0"/>
          </a:p>
        </p:txBody>
      </p:sp>
      <p:sp>
        <p:nvSpPr>
          <p:cNvPr id="6" name="Espace réservé du texte 5"/>
          <p:cNvSpPr>
            <a:spLocks noGrp="1"/>
          </p:cNvSpPr>
          <p:nvPr>
            <p:ph type="body" sz="quarter" idx="13"/>
          </p:nvPr>
        </p:nvSpPr>
        <p:spPr>
          <a:xfrm>
            <a:off x="4324320" y="1755495"/>
            <a:ext cx="360000" cy="360000"/>
          </a:xfrm>
        </p:spPr>
        <p:txBody>
          <a:bodyPr/>
          <a:lstStyle/>
          <a:p>
            <a:r>
              <a:rPr lang="fr-FR" dirty="0" smtClean="0"/>
              <a:t>B</a:t>
            </a:r>
            <a:endParaRPr lang="fr-FR" dirty="0"/>
          </a:p>
        </p:txBody>
      </p:sp>
      <p:sp>
        <p:nvSpPr>
          <p:cNvPr id="7" name="Espace réservé du texte 6"/>
          <p:cNvSpPr>
            <a:spLocks noGrp="1"/>
          </p:cNvSpPr>
          <p:nvPr>
            <p:ph type="body" sz="quarter" idx="14"/>
          </p:nvPr>
        </p:nvSpPr>
        <p:spPr>
          <a:xfrm>
            <a:off x="4333265" y="2556081"/>
            <a:ext cx="360000" cy="360000"/>
          </a:xfrm>
        </p:spPr>
        <p:txBody>
          <a:bodyPr/>
          <a:lstStyle/>
          <a:p>
            <a:r>
              <a:rPr lang="fr-FR" dirty="0" smtClean="0"/>
              <a:t>C</a:t>
            </a:r>
            <a:endParaRPr lang="fr-FR" dirty="0"/>
          </a:p>
        </p:txBody>
      </p:sp>
      <p:sp>
        <p:nvSpPr>
          <p:cNvPr id="8" name="Espace réservé du texte 7"/>
          <p:cNvSpPr>
            <a:spLocks noGrp="1"/>
          </p:cNvSpPr>
          <p:nvPr>
            <p:ph type="body" sz="quarter" idx="15"/>
          </p:nvPr>
        </p:nvSpPr>
        <p:spPr>
          <a:xfrm>
            <a:off x="4332627" y="3181880"/>
            <a:ext cx="360000" cy="360000"/>
          </a:xfrm>
        </p:spPr>
        <p:txBody>
          <a:bodyPr/>
          <a:lstStyle/>
          <a:p>
            <a:r>
              <a:rPr lang="fr-FR" dirty="0" smtClean="0"/>
              <a:t>D</a:t>
            </a:r>
            <a:endParaRPr lang="fr-FR" dirty="0"/>
          </a:p>
        </p:txBody>
      </p:sp>
    </p:spTree>
    <p:extLst>
      <p:ext uri="{BB962C8B-B14F-4D97-AF65-F5344CB8AC3E}">
        <p14:creationId xmlns:p14="http://schemas.microsoft.com/office/powerpoint/2010/main" val="18900818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Question N°9</a:t>
            </a:r>
            <a:endParaRPr lang="fr-FR" dirty="0"/>
          </a:p>
        </p:txBody>
      </p:sp>
      <p:sp>
        <p:nvSpPr>
          <p:cNvPr id="3" name="Espace réservé du texte 2"/>
          <p:cNvSpPr>
            <a:spLocks noGrp="1"/>
          </p:cNvSpPr>
          <p:nvPr>
            <p:ph type="body" sz="quarter" idx="10"/>
          </p:nvPr>
        </p:nvSpPr>
        <p:spPr/>
        <p:txBody>
          <a:bodyPr/>
          <a:lstStyle/>
          <a:p>
            <a:r>
              <a:rPr lang="fr-FR" dirty="0" smtClean="0"/>
              <a:t>En cas d’inondation…</a:t>
            </a:r>
            <a:endParaRPr lang="fr-FR" dirty="0"/>
          </a:p>
        </p:txBody>
      </p:sp>
      <p:sp>
        <p:nvSpPr>
          <p:cNvPr id="5" name="Espace réservé du texte 4"/>
          <p:cNvSpPr>
            <a:spLocks noGrp="1"/>
          </p:cNvSpPr>
          <p:nvPr>
            <p:ph type="body" sz="quarter" idx="12"/>
          </p:nvPr>
        </p:nvSpPr>
        <p:spPr/>
        <p:txBody>
          <a:bodyPr/>
          <a:lstStyle/>
          <a:p>
            <a:r>
              <a:rPr lang="fr-FR" dirty="0" smtClean="0"/>
              <a:t>Réponses                  ET </a:t>
            </a:r>
            <a:endParaRPr lang="fr-FR" dirty="0"/>
          </a:p>
        </p:txBody>
      </p:sp>
      <p:sp>
        <p:nvSpPr>
          <p:cNvPr id="8" name="Espace réservé du texte 5"/>
          <p:cNvSpPr txBox="1">
            <a:spLocks/>
          </p:cNvSpPr>
          <p:nvPr/>
        </p:nvSpPr>
        <p:spPr>
          <a:xfrm>
            <a:off x="5832385" y="515533"/>
            <a:ext cx="360000" cy="360000"/>
          </a:xfrm>
          <a:prstGeom prst="ellipse">
            <a:avLst/>
          </a:prstGeom>
          <a:solidFill>
            <a:schemeClr val="accent6"/>
          </a:solidFill>
        </p:spPr>
        <p:txBody>
          <a:bodyPr vert="horz" lIns="36000" tIns="0" rIns="36000" bIns="0" rtlCol="0" anchor="ctr">
            <a:noAutofit/>
          </a:bodyPr>
          <a:lstStyle>
            <a:lvl1pPr marL="0" indent="0" algn="ctr" defTabSz="540068" rtl="0" eaLnBrk="1" latinLnBrk="0" hangingPunct="1">
              <a:lnSpc>
                <a:spcPct val="100000"/>
              </a:lnSpc>
              <a:spcBef>
                <a:spcPts val="0"/>
              </a:spcBef>
              <a:buFontTx/>
              <a:buNone/>
              <a:defRPr sz="1700" kern="1200" cap="all" baseline="0">
                <a:solidFill>
                  <a:schemeClr val="tx1"/>
                </a:solidFill>
                <a:latin typeface="+mn-lt"/>
                <a:ea typeface="+mn-ea"/>
                <a:cs typeface="+mn-cs"/>
              </a:defRPr>
            </a:lvl1pPr>
            <a:lvl2pPr marL="0" indent="0" algn="l" defTabSz="540068" rtl="0" eaLnBrk="1" latinLnBrk="0" hangingPunct="1">
              <a:lnSpc>
                <a:spcPct val="100000"/>
              </a:lnSpc>
              <a:spcBef>
                <a:spcPts val="0"/>
              </a:spcBef>
              <a:buFontTx/>
              <a:buNone/>
              <a:defRPr sz="1700" kern="1200">
                <a:solidFill>
                  <a:schemeClr val="tx1"/>
                </a:solidFill>
                <a:latin typeface="+mn-lt"/>
                <a:ea typeface="+mn-ea"/>
                <a:cs typeface="+mn-cs"/>
              </a:defRPr>
            </a:lvl2pPr>
            <a:lvl3pPr marL="0" indent="0" algn="l" defTabSz="540068" rtl="0" eaLnBrk="1" latinLnBrk="0" hangingPunct="1">
              <a:lnSpc>
                <a:spcPct val="100000"/>
              </a:lnSpc>
              <a:spcBef>
                <a:spcPts val="0"/>
              </a:spcBef>
              <a:buFontTx/>
              <a:buNone/>
              <a:defRPr sz="1700" kern="1200">
                <a:solidFill>
                  <a:schemeClr val="tx1"/>
                </a:solidFill>
                <a:latin typeface="+mn-lt"/>
                <a:ea typeface="+mn-ea"/>
                <a:cs typeface="+mn-cs"/>
              </a:defRPr>
            </a:lvl3pPr>
            <a:lvl4pPr marL="0" indent="0" algn="l" defTabSz="540068" rtl="0" eaLnBrk="1" latinLnBrk="0" hangingPunct="1">
              <a:lnSpc>
                <a:spcPct val="100000"/>
              </a:lnSpc>
              <a:spcBef>
                <a:spcPts val="0"/>
              </a:spcBef>
              <a:buFontTx/>
              <a:buNone/>
              <a:defRPr sz="1700" kern="1200">
                <a:solidFill>
                  <a:schemeClr val="tx1"/>
                </a:solidFill>
                <a:latin typeface="+mn-lt"/>
                <a:ea typeface="+mn-ea"/>
                <a:cs typeface="+mn-cs"/>
              </a:defRPr>
            </a:lvl4pPr>
            <a:lvl5pPr marL="0" indent="0" algn="l" defTabSz="540068" rtl="0" eaLnBrk="1" latinLnBrk="0" hangingPunct="1">
              <a:lnSpc>
                <a:spcPct val="100000"/>
              </a:lnSpc>
              <a:spcBef>
                <a:spcPts val="0"/>
              </a:spcBef>
              <a:buFontTx/>
              <a:buNone/>
              <a:defRPr sz="1700" kern="1200">
                <a:solidFill>
                  <a:schemeClr val="tx1"/>
                </a:solidFill>
                <a:latin typeface="+mn-lt"/>
                <a:ea typeface="+mn-ea"/>
                <a:cs typeface="+mn-cs"/>
              </a:defRPr>
            </a:lvl5pPr>
            <a:lvl6pPr marL="1485186" indent="-135017" algn="l" defTabSz="540068" rtl="0" eaLnBrk="1" latinLnBrk="0" hangingPunct="1">
              <a:lnSpc>
                <a:spcPct val="90000"/>
              </a:lnSpc>
              <a:spcBef>
                <a:spcPts val="295"/>
              </a:spcBef>
              <a:buFont typeface="Arial" panose="020B0604020202020204" pitchFamily="34" charset="0"/>
              <a:buChar char="•"/>
              <a:defRPr sz="1063" kern="1200">
                <a:solidFill>
                  <a:schemeClr val="tx1"/>
                </a:solidFill>
                <a:latin typeface="+mn-lt"/>
                <a:ea typeface="+mn-ea"/>
                <a:cs typeface="+mn-cs"/>
              </a:defRPr>
            </a:lvl6pPr>
            <a:lvl7pPr marL="1755219" indent="-135017" algn="l" defTabSz="540068" rtl="0" eaLnBrk="1" latinLnBrk="0" hangingPunct="1">
              <a:lnSpc>
                <a:spcPct val="90000"/>
              </a:lnSpc>
              <a:spcBef>
                <a:spcPts val="295"/>
              </a:spcBef>
              <a:buFont typeface="Arial" panose="020B0604020202020204" pitchFamily="34" charset="0"/>
              <a:buChar char="•"/>
              <a:defRPr sz="1063" kern="1200">
                <a:solidFill>
                  <a:schemeClr val="tx1"/>
                </a:solidFill>
                <a:latin typeface="+mn-lt"/>
                <a:ea typeface="+mn-ea"/>
                <a:cs typeface="+mn-cs"/>
              </a:defRPr>
            </a:lvl7pPr>
            <a:lvl8pPr marL="2025253" indent="-135017" algn="l" defTabSz="540068" rtl="0" eaLnBrk="1" latinLnBrk="0" hangingPunct="1">
              <a:lnSpc>
                <a:spcPct val="90000"/>
              </a:lnSpc>
              <a:spcBef>
                <a:spcPts val="295"/>
              </a:spcBef>
              <a:buFont typeface="Arial" panose="020B0604020202020204" pitchFamily="34" charset="0"/>
              <a:buChar char="•"/>
              <a:defRPr sz="1063" kern="1200">
                <a:solidFill>
                  <a:schemeClr val="tx1"/>
                </a:solidFill>
                <a:latin typeface="+mn-lt"/>
                <a:ea typeface="+mn-ea"/>
                <a:cs typeface="+mn-cs"/>
              </a:defRPr>
            </a:lvl8pPr>
            <a:lvl9pPr marL="2295287" indent="-135017" algn="l" defTabSz="540068" rtl="0" eaLnBrk="1" latinLnBrk="0" hangingPunct="1">
              <a:lnSpc>
                <a:spcPct val="90000"/>
              </a:lnSpc>
              <a:spcBef>
                <a:spcPts val="295"/>
              </a:spcBef>
              <a:buFont typeface="Arial" panose="020B0604020202020204" pitchFamily="34" charset="0"/>
              <a:buChar char="•"/>
              <a:defRPr sz="1063" kern="1200">
                <a:solidFill>
                  <a:schemeClr val="tx1"/>
                </a:solidFill>
                <a:latin typeface="+mn-lt"/>
                <a:ea typeface="+mn-ea"/>
                <a:cs typeface="+mn-cs"/>
              </a:defRPr>
            </a:lvl9pPr>
          </a:lstStyle>
          <a:p>
            <a:r>
              <a:rPr lang="fr-FR" dirty="0"/>
              <a:t>c</a:t>
            </a:r>
          </a:p>
        </p:txBody>
      </p:sp>
      <p:sp>
        <p:nvSpPr>
          <p:cNvPr id="9" name="Espace réservé du texte 5"/>
          <p:cNvSpPr txBox="1">
            <a:spLocks/>
          </p:cNvSpPr>
          <p:nvPr/>
        </p:nvSpPr>
        <p:spPr>
          <a:xfrm>
            <a:off x="6622230" y="515533"/>
            <a:ext cx="360000" cy="360000"/>
          </a:xfrm>
          <a:prstGeom prst="ellipse">
            <a:avLst/>
          </a:prstGeom>
          <a:solidFill>
            <a:schemeClr val="accent6"/>
          </a:solidFill>
        </p:spPr>
        <p:txBody>
          <a:bodyPr vert="horz" lIns="36000" tIns="0" rIns="36000" bIns="0" rtlCol="0" anchor="ctr">
            <a:noAutofit/>
          </a:bodyPr>
          <a:lstStyle>
            <a:lvl1pPr marL="0" indent="0" algn="ctr" defTabSz="540068" rtl="0" eaLnBrk="1" latinLnBrk="0" hangingPunct="1">
              <a:lnSpc>
                <a:spcPct val="100000"/>
              </a:lnSpc>
              <a:spcBef>
                <a:spcPts val="0"/>
              </a:spcBef>
              <a:buFontTx/>
              <a:buNone/>
              <a:defRPr sz="1700" kern="1200" cap="all" baseline="0">
                <a:solidFill>
                  <a:schemeClr val="tx1"/>
                </a:solidFill>
                <a:latin typeface="+mn-lt"/>
                <a:ea typeface="+mn-ea"/>
                <a:cs typeface="+mn-cs"/>
              </a:defRPr>
            </a:lvl1pPr>
            <a:lvl2pPr marL="0" indent="0" algn="l" defTabSz="540068" rtl="0" eaLnBrk="1" latinLnBrk="0" hangingPunct="1">
              <a:lnSpc>
                <a:spcPct val="100000"/>
              </a:lnSpc>
              <a:spcBef>
                <a:spcPts val="0"/>
              </a:spcBef>
              <a:buFontTx/>
              <a:buNone/>
              <a:defRPr sz="1700" kern="1200">
                <a:solidFill>
                  <a:schemeClr val="tx1"/>
                </a:solidFill>
                <a:latin typeface="+mn-lt"/>
                <a:ea typeface="+mn-ea"/>
                <a:cs typeface="+mn-cs"/>
              </a:defRPr>
            </a:lvl2pPr>
            <a:lvl3pPr marL="0" indent="0" algn="l" defTabSz="540068" rtl="0" eaLnBrk="1" latinLnBrk="0" hangingPunct="1">
              <a:lnSpc>
                <a:spcPct val="100000"/>
              </a:lnSpc>
              <a:spcBef>
                <a:spcPts val="0"/>
              </a:spcBef>
              <a:buFontTx/>
              <a:buNone/>
              <a:defRPr sz="1700" kern="1200">
                <a:solidFill>
                  <a:schemeClr val="tx1"/>
                </a:solidFill>
                <a:latin typeface="+mn-lt"/>
                <a:ea typeface="+mn-ea"/>
                <a:cs typeface="+mn-cs"/>
              </a:defRPr>
            </a:lvl3pPr>
            <a:lvl4pPr marL="0" indent="0" algn="l" defTabSz="540068" rtl="0" eaLnBrk="1" latinLnBrk="0" hangingPunct="1">
              <a:lnSpc>
                <a:spcPct val="100000"/>
              </a:lnSpc>
              <a:spcBef>
                <a:spcPts val="0"/>
              </a:spcBef>
              <a:buFontTx/>
              <a:buNone/>
              <a:defRPr sz="1700" kern="1200">
                <a:solidFill>
                  <a:schemeClr val="tx1"/>
                </a:solidFill>
                <a:latin typeface="+mn-lt"/>
                <a:ea typeface="+mn-ea"/>
                <a:cs typeface="+mn-cs"/>
              </a:defRPr>
            </a:lvl4pPr>
            <a:lvl5pPr marL="0" indent="0" algn="l" defTabSz="540068" rtl="0" eaLnBrk="1" latinLnBrk="0" hangingPunct="1">
              <a:lnSpc>
                <a:spcPct val="100000"/>
              </a:lnSpc>
              <a:spcBef>
                <a:spcPts val="0"/>
              </a:spcBef>
              <a:buFontTx/>
              <a:buNone/>
              <a:defRPr sz="1700" kern="1200">
                <a:solidFill>
                  <a:schemeClr val="tx1"/>
                </a:solidFill>
                <a:latin typeface="+mn-lt"/>
                <a:ea typeface="+mn-ea"/>
                <a:cs typeface="+mn-cs"/>
              </a:defRPr>
            </a:lvl5pPr>
            <a:lvl6pPr marL="1485186" indent="-135017" algn="l" defTabSz="540068" rtl="0" eaLnBrk="1" latinLnBrk="0" hangingPunct="1">
              <a:lnSpc>
                <a:spcPct val="90000"/>
              </a:lnSpc>
              <a:spcBef>
                <a:spcPts val="295"/>
              </a:spcBef>
              <a:buFont typeface="Arial" panose="020B0604020202020204" pitchFamily="34" charset="0"/>
              <a:buChar char="•"/>
              <a:defRPr sz="1063" kern="1200">
                <a:solidFill>
                  <a:schemeClr val="tx1"/>
                </a:solidFill>
                <a:latin typeface="+mn-lt"/>
                <a:ea typeface="+mn-ea"/>
                <a:cs typeface="+mn-cs"/>
              </a:defRPr>
            </a:lvl6pPr>
            <a:lvl7pPr marL="1755219" indent="-135017" algn="l" defTabSz="540068" rtl="0" eaLnBrk="1" latinLnBrk="0" hangingPunct="1">
              <a:lnSpc>
                <a:spcPct val="90000"/>
              </a:lnSpc>
              <a:spcBef>
                <a:spcPts val="295"/>
              </a:spcBef>
              <a:buFont typeface="Arial" panose="020B0604020202020204" pitchFamily="34" charset="0"/>
              <a:buChar char="•"/>
              <a:defRPr sz="1063" kern="1200">
                <a:solidFill>
                  <a:schemeClr val="tx1"/>
                </a:solidFill>
                <a:latin typeface="+mn-lt"/>
                <a:ea typeface="+mn-ea"/>
                <a:cs typeface="+mn-cs"/>
              </a:defRPr>
            </a:lvl7pPr>
            <a:lvl8pPr marL="2025253" indent="-135017" algn="l" defTabSz="540068" rtl="0" eaLnBrk="1" latinLnBrk="0" hangingPunct="1">
              <a:lnSpc>
                <a:spcPct val="90000"/>
              </a:lnSpc>
              <a:spcBef>
                <a:spcPts val="295"/>
              </a:spcBef>
              <a:buFont typeface="Arial" panose="020B0604020202020204" pitchFamily="34" charset="0"/>
              <a:buChar char="•"/>
              <a:defRPr sz="1063" kern="1200">
                <a:solidFill>
                  <a:schemeClr val="tx1"/>
                </a:solidFill>
                <a:latin typeface="+mn-lt"/>
                <a:ea typeface="+mn-ea"/>
                <a:cs typeface="+mn-cs"/>
              </a:defRPr>
            </a:lvl8pPr>
            <a:lvl9pPr marL="2295287" indent="-135017" algn="l" defTabSz="540068" rtl="0" eaLnBrk="1" latinLnBrk="0" hangingPunct="1">
              <a:lnSpc>
                <a:spcPct val="90000"/>
              </a:lnSpc>
              <a:spcBef>
                <a:spcPts val="295"/>
              </a:spcBef>
              <a:buFont typeface="Arial" panose="020B0604020202020204" pitchFamily="34" charset="0"/>
              <a:buChar char="•"/>
              <a:defRPr sz="1063" kern="1200">
                <a:solidFill>
                  <a:schemeClr val="tx1"/>
                </a:solidFill>
                <a:latin typeface="+mn-lt"/>
                <a:ea typeface="+mn-ea"/>
                <a:cs typeface="+mn-cs"/>
              </a:defRPr>
            </a:lvl9pPr>
          </a:lstStyle>
          <a:p>
            <a:r>
              <a:rPr lang="fr-FR" dirty="0"/>
              <a:t>d</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3213" y="2738340"/>
            <a:ext cx="2397467" cy="1970924"/>
          </a:xfrm>
          <a:prstGeom prst="rect">
            <a:avLst/>
          </a:prstGeom>
        </p:spPr>
      </p:pic>
      <p:pic>
        <p:nvPicPr>
          <p:cNvPr id="11" name="Imag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5228" y="1217891"/>
            <a:ext cx="1464122" cy="1371651"/>
          </a:xfrm>
          <a:prstGeom prst="rect">
            <a:avLst/>
          </a:prstGeom>
        </p:spPr>
      </p:pic>
      <p:pic>
        <p:nvPicPr>
          <p:cNvPr id="12" name="Imag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2825" y="1296207"/>
            <a:ext cx="1259467" cy="1259467"/>
          </a:xfrm>
          <a:prstGeom prst="rect">
            <a:avLst/>
          </a:prstGeom>
        </p:spPr>
      </p:pic>
      <p:pic>
        <p:nvPicPr>
          <p:cNvPr id="13" name="Imag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52267" y="2938912"/>
            <a:ext cx="1331640" cy="1331640"/>
          </a:xfrm>
          <a:prstGeom prst="rect">
            <a:avLst/>
          </a:prstGeom>
        </p:spPr>
      </p:pic>
      <p:sp>
        <p:nvSpPr>
          <p:cNvPr id="14" name="Espace réservé du texte 13"/>
          <p:cNvSpPr>
            <a:spLocks noGrp="1"/>
          </p:cNvSpPr>
          <p:nvPr>
            <p:ph type="body" sz="quarter" idx="13"/>
          </p:nvPr>
        </p:nvSpPr>
        <p:spPr/>
        <p:txBody>
          <a:bodyPr/>
          <a:lstStyle/>
          <a:p>
            <a:r>
              <a:rPr lang="fr-FR" dirty="0" smtClean="0"/>
              <a:t>B</a:t>
            </a:r>
            <a:endParaRPr lang="fr-FR" dirty="0"/>
          </a:p>
        </p:txBody>
      </p:sp>
    </p:spTree>
    <p:extLst>
      <p:ext uri="{BB962C8B-B14F-4D97-AF65-F5344CB8AC3E}">
        <p14:creationId xmlns:p14="http://schemas.microsoft.com/office/powerpoint/2010/main" val="24294324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Question N°10</a:t>
            </a:r>
            <a:endParaRPr lang="fr-FR" dirty="0"/>
          </a:p>
        </p:txBody>
      </p:sp>
      <p:sp>
        <p:nvSpPr>
          <p:cNvPr id="3" name="Espace réservé du texte 2"/>
          <p:cNvSpPr>
            <a:spLocks noGrp="1"/>
          </p:cNvSpPr>
          <p:nvPr>
            <p:ph type="body" sz="quarter" idx="10"/>
          </p:nvPr>
        </p:nvSpPr>
        <p:spPr/>
        <p:txBody>
          <a:bodyPr/>
          <a:lstStyle/>
          <a:p>
            <a:r>
              <a:rPr lang="fr-FR" dirty="0" smtClean="0"/>
              <a:t>Pendant une inondation, le risque d’incendie est élevé</a:t>
            </a:r>
            <a:endParaRPr lang="fr-FR" dirty="0"/>
          </a:p>
        </p:txBody>
      </p:sp>
      <p:sp>
        <p:nvSpPr>
          <p:cNvPr id="4" name="Espace réservé du texte 3"/>
          <p:cNvSpPr>
            <a:spLocks noGrp="1"/>
          </p:cNvSpPr>
          <p:nvPr>
            <p:ph type="body" sz="quarter" idx="11"/>
          </p:nvPr>
        </p:nvSpPr>
        <p:spPr/>
        <p:txBody>
          <a:bodyPr/>
          <a:lstStyle/>
          <a:p>
            <a:r>
              <a:rPr lang="fr-FR" dirty="0" smtClean="0"/>
              <a:t>C’est vrai</a:t>
            </a:r>
          </a:p>
          <a:p>
            <a:r>
              <a:rPr lang="fr-FR" dirty="0" smtClean="0"/>
              <a:t>C’est faux</a:t>
            </a:r>
            <a:endParaRPr lang="fr-FR" dirty="0"/>
          </a:p>
        </p:txBody>
      </p:sp>
      <p:sp>
        <p:nvSpPr>
          <p:cNvPr id="5" name="Espace réservé du texte 4"/>
          <p:cNvSpPr>
            <a:spLocks noGrp="1"/>
          </p:cNvSpPr>
          <p:nvPr>
            <p:ph type="body" sz="quarter" idx="12"/>
          </p:nvPr>
        </p:nvSpPr>
        <p:spPr/>
        <p:txBody>
          <a:bodyPr/>
          <a:lstStyle/>
          <a:p>
            <a:r>
              <a:rPr lang="fr-FR" dirty="0" smtClean="0"/>
              <a:t>A</a:t>
            </a:r>
            <a:endParaRPr lang="fr-FR" dirty="0"/>
          </a:p>
        </p:txBody>
      </p:sp>
      <p:sp>
        <p:nvSpPr>
          <p:cNvPr id="6" name="Espace réservé du texte 5"/>
          <p:cNvSpPr>
            <a:spLocks noGrp="1"/>
          </p:cNvSpPr>
          <p:nvPr>
            <p:ph type="body" sz="quarter" idx="13"/>
          </p:nvPr>
        </p:nvSpPr>
        <p:spPr>
          <a:xfrm>
            <a:off x="4326526" y="1764253"/>
            <a:ext cx="360000" cy="360000"/>
          </a:xfrm>
        </p:spPr>
        <p:txBody>
          <a:bodyPr/>
          <a:lstStyle/>
          <a:p>
            <a:r>
              <a:rPr lang="fr-FR" dirty="0" smtClean="0"/>
              <a:t>B</a:t>
            </a:r>
            <a:endParaRPr lang="fr-FR" dirty="0"/>
          </a:p>
        </p:txBody>
      </p:sp>
    </p:spTree>
    <p:extLst>
      <p:ext uri="{BB962C8B-B14F-4D97-AF65-F5344CB8AC3E}">
        <p14:creationId xmlns:p14="http://schemas.microsoft.com/office/powerpoint/2010/main" val="4953003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Question </a:t>
            </a:r>
            <a:r>
              <a:rPr lang="fr-FR" dirty="0" smtClean="0"/>
              <a:t>N°10</a:t>
            </a:r>
            <a:endParaRPr lang="fr-FR" dirty="0"/>
          </a:p>
        </p:txBody>
      </p:sp>
      <p:sp>
        <p:nvSpPr>
          <p:cNvPr id="3" name="Espace réservé du texte 2"/>
          <p:cNvSpPr>
            <a:spLocks noGrp="1"/>
          </p:cNvSpPr>
          <p:nvPr>
            <p:ph type="body" sz="quarter" idx="10"/>
          </p:nvPr>
        </p:nvSpPr>
        <p:spPr/>
        <p:txBody>
          <a:bodyPr/>
          <a:lstStyle/>
          <a:p>
            <a:r>
              <a:rPr lang="fr-FR" dirty="0"/>
              <a:t>Pendant une inondation, le risque </a:t>
            </a:r>
            <a:r>
              <a:rPr lang="fr-FR" dirty="0" smtClean="0"/>
              <a:t>d’incendie </a:t>
            </a:r>
            <a:r>
              <a:rPr lang="fr-FR" dirty="0"/>
              <a:t>est </a:t>
            </a:r>
            <a:r>
              <a:rPr lang="fr-FR" dirty="0" smtClean="0"/>
              <a:t>élevé</a:t>
            </a:r>
            <a:endParaRPr lang="fr-FR" dirty="0"/>
          </a:p>
          <a:p>
            <a:endParaRPr lang="fr-FR" dirty="0"/>
          </a:p>
        </p:txBody>
      </p:sp>
      <p:sp>
        <p:nvSpPr>
          <p:cNvPr id="4" name="Espace réservé du texte 3"/>
          <p:cNvSpPr>
            <a:spLocks noGrp="1"/>
          </p:cNvSpPr>
          <p:nvPr>
            <p:ph type="body" sz="quarter" idx="11"/>
          </p:nvPr>
        </p:nvSpPr>
        <p:spPr>
          <a:xfrm>
            <a:off x="4103726" y="1044575"/>
            <a:ext cx="3492387" cy="3671888"/>
          </a:xfrm>
        </p:spPr>
        <p:txBody>
          <a:bodyPr/>
          <a:lstStyle/>
          <a:p>
            <a:r>
              <a:rPr lang="fr-FR" dirty="0" smtClean="0"/>
              <a:t>Si l’électricité n’a pas </a:t>
            </a:r>
            <a:r>
              <a:rPr lang="fr-FR" dirty="0"/>
              <a:t>été coupée, </a:t>
            </a:r>
            <a:r>
              <a:rPr lang="fr-FR" dirty="0" smtClean="0"/>
              <a:t>les </a:t>
            </a:r>
            <a:r>
              <a:rPr lang="fr-FR" dirty="0"/>
              <a:t>circuits </a:t>
            </a:r>
            <a:r>
              <a:rPr lang="fr-FR" dirty="0" smtClean="0"/>
              <a:t>peuvent disjoncter et provoquer des départs </a:t>
            </a:r>
            <a:r>
              <a:rPr lang="fr-FR" dirty="0"/>
              <a:t>de </a:t>
            </a:r>
            <a:r>
              <a:rPr lang="fr-FR" dirty="0" smtClean="0"/>
              <a:t>feu…</a:t>
            </a:r>
          </a:p>
          <a:p>
            <a:endParaRPr lang="fr-FR" dirty="0"/>
          </a:p>
          <a:p>
            <a:r>
              <a:rPr lang="fr-FR" dirty="0" smtClean="0"/>
              <a:t>Les coupures d’électricité et de chauffage entraînent une augmentation de l’utilisation de bougies, de chauffages d’appoint…</a:t>
            </a:r>
          </a:p>
          <a:p>
            <a:endParaRPr lang="fr-FR" dirty="0"/>
          </a:p>
          <a:p>
            <a:r>
              <a:rPr lang="fr-FR" i="1" dirty="0" smtClean="0"/>
              <a:t>Crue janvier 2018 : un </a:t>
            </a:r>
            <a:r>
              <a:rPr lang="fr-FR" i="1" dirty="0"/>
              <a:t>homme </a:t>
            </a:r>
            <a:r>
              <a:rPr lang="fr-FR" i="1" dirty="0" smtClean="0"/>
              <a:t>est </a:t>
            </a:r>
            <a:r>
              <a:rPr lang="fr-FR" i="1" dirty="0"/>
              <a:t>décédé intoxiqué au monoxyde de carbone </a:t>
            </a:r>
            <a:r>
              <a:rPr lang="fr-FR" i="1" dirty="0" smtClean="0"/>
              <a:t>par son groupe électrogène à Villeneuve-Saint-Georges (94)…. </a:t>
            </a:r>
            <a:endParaRPr lang="fr-FR" i="1" dirty="0"/>
          </a:p>
          <a:p>
            <a:endParaRPr lang="fr-FR" dirty="0"/>
          </a:p>
        </p:txBody>
      </p:sp>
      <p:sp>
        <p:nvSpPr>
          <p:cNvPr id="5" name="Espace réservé du texte 4"/>
          <p:cNvSpPr>
            <a:spLocks noGrp="1"/>
          </p:cNvSpPr>
          <p:nvPr>
            <p:ph type="body" sz="quarter" idx="12"/>
          </p:nvPr>
        </p:nvSpPr>
        <p:spPr/>
        <p:txBody>
          <a:bodyPr/>
          <a:lstStyle/>
          <a:p>
            <a:r>
              <a:rPr lang="fr-FR" dirty="0" smtClean="0"/>
              <a:t>réponse</a:t>
            </a:r>
            <a:endParaRPr lang="fr-FR" dirty="0"/>
          </a:p>
        </p:txBody>
      </p:sp>
      <p:sp>
        <p:nvSpPr>
          <p:cNvPr id="6" name="Espace réservé du texte 5"/>
          <p:cNvSpPr>
            <a:spLocks noGrp="1"/>
          </p:cNvSpPr>
          <p:nvPr>
            <p:ph type="body" sz="quarter" idx="13"/>
          </p:nvPr>
        </p:nvSpPr>
        <p:spPr/>
        <p:txBody>
          <a:bodyPr/>
          <a:lstStyle/>
          <a:p>
            <a:r>
              <a:rPr lang="fr-FR" dirty="0" smtClean="0"/>
              <a:t>A</a:t>
            </a:r>
            <a:endParaRPr lang="fr-FR" dirty="0"/>
          </a:p>
        </p:txBody>
      </p:sp>
      <p:pic>
        <p:nvPicPr>
          <p:cNvPr id="7"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8121" y="1632453"/>
            <a:ext cx="1258201" cy="1260302"/>
          </a:xfrm>
          <a:prstGeom prst="rect">
            <a:avLst/>
          </a:prstGeom>
        </p:spPr>
      </p:pic>
    </p:spTree>
    <p:extLst>
      <p:ext uri="{BB962C8B-B14F-4D97-AF65-F5344CB8AC3E}">
        <p14:creationId xmlns:p14="http://schemas.microsoft.com/office/powerpoint/2010/main" val="38460552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7341" y="2088268"/>
            <a:ext cx="7704856" cy="2268253"/>
          </a:xfrm>
        </p:spPr>
        <p:txBody>
          <a:bodyPr/>
          <a:lstStyle/>
          <a:p>
            <a:r>
              <a:rPr lang="fr-FR" dirty="0" smtClean="0"/>
              <a:t>Que faire après une inondation </a:t>
            </a:r>
            <a:endParaRPr lang="fr-FR" dirty="0"/>
          </a:p>
        </p:txBody>
      </p:sp>
      <p:sp>
        <p:nvSpPr>
          <p:cNvPr id="3" name="Espace réservé du texte 2"/>
          <p:cNvSpPr>
            <a:spLocks noGrp="1"/>
          </p:cNvSpPr>
          <p:nvPr>
            <p:ph type="body" idx="1"/>
          </p:nvPr>
        </p:nvSpPr>
        <p:spPr/>
        <p:txBody>
          <a:bodyPr/>
          <a:lstStyle/>
          <a:p>
            <a:r>
              <a:rPr lang="fr-FR" dirty="0" smtClean="0"/>
              <a:t>3</a:t>
            </a:r>
            <a:endParaRPr lang="fr-FR" dirty="0"/>
          </a:p>
        </p:txBody>
      </p:sp>
      <p:cxnSp>
        <p:nvCxnSpPr>
          <p:cNvPr id="4" name="Connecteur droit 3"/>
          <p:cNvCxnSpPr/>
          <p:nvPr/>
        </p:nvCxnSpPr>
        <p:spPr>
          <a:xfrm>
            <a:off x="791357" y="2645671"/>
            <a:ext cx="7416000" cy="0"/>
          </a:xfrm>
          <a:prstGeom prst="line">
            <a:avLst/>
          </a:prstGeom>
          <a:ln w="381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 name="Connecteur droit 4"/>
          <p:cNvCxnSpPr/>
          <p:nvPr/>
        </p:nvCxnSpPr>
        <p:spPr>
          <a:xfrm>
            <a:off x="791357" y="3347749"/>
            <a:ext cx="7416000" cy="0"/>
          </a:xfrm>
          <a:prstGeom prst="line">
            <a:avLst/>
          </a:prstGeom>
          <a:ln w="381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72961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QUESTION N° </a:t>
            </a:r>
            <a:r>
              <a:rPr lang="fr-FR" dirty="0" smtClean="0"/>
              <a:t>11</a:t>
            </a:r>
            <a:endParaRPr lang="fr-FR" dirty="0"/>
          </a:p>
        </p:txBody>
      </p:sp>
      <p:sp>
        <p:nvSpPr>
          <p:cNvPr id="3" name="Espace réservé du texte 2"/>
          <p:cNvSpPr>
            <a:spLocks noGrp="1"/>
          </p:cNvSpPr>
          <p:nvPr>
            <p:ph type="body" sz="quarter" idx="10"/>
          </p:nvPr>
        </p:nvSpPr>
        <p:spPr/>
        <p:txBody>
          <a:bodyPr/>
          <a:lstStyle/>
          <a:p>
            <a:r>
              <a:rPr lang="fr-FR" dirty="0" smtClean="0"/>
              <a:t>La décrue </a:t>
            </a:r>
            <a:r>
              <a:rPr lang="fr-FR" dirty="0"/>
              <a:t>a </a:t>
            </a:r>
            <a:r>
              <a:rPr lang="fr-FR" dirty="0" smtClean="0"/>
              <a:t>commencé…</a:t>
            </a:r>
            <a:endParaRPr lang="fr-FR" dirty="0"/>
          </a:p>
        </p:txBody>
      </p:sp>
      <p:sp>
        <p:nvSpPr>
          <p:cNvPr id="4" name="Espace réservé du texte 3"/>
          <p:cNvSpPr>
            <a:spLocks noGrp="1"/>
          </p:cNvSpPr>
          <p:nvPr>
            <p:ph type="body" sz="quarter" idx="11"/>
          </p:nvPr>
        </p:nvSpPr>
        <p:spPr/>
        <p:txBody>
          <a:bodyPr/>
          <a:lstStyle/>
          <a:p>
            <a:r>
              <a:rPr lang="fr-FR" dirty="0" smtClean="0"/>
              <a:t>Je réintègre mes locaux et commence à nettoyer ce qui peut l’être</a:t>
            </a:r>
            <a:endParaRPr lang="fr-FR" dirty="0"/>
          </a:p>
          <a:p>
            <a:pPr>
              <a:spcBef>
                <a:spcPts val="1500"/>
              </a:spcBef>
            </a:pPr>
            <a:r>
              <a:rPr lang="fr-FR" dirty="0" smtClean="0"/>
              <a:t>J’attends les consignes des autorités avant de réintégrer mes locaux </a:t>
            </a:r>
            <a:endParaRPr lang="fr-FR" dirty="0"/>
          </a:p>
        </p:txBody>
      </p:sp>
      <p:sp>
        <p:nvSpPr>
          <p:cNvPr id="5" name="Espace réservé du texte 4"/>
          <p:cNvSpPr>
            <a:spLocks noGrp="1"/>
          </p:cNvSpPr>
          <p:nvPr>
            <p:ph type="body" sz="quarter" idx="12"/>
          </p:nvPr>
        </p:nvSpPr>
        <p:spPr/>
        <p:txBody>
          <a:bodyPr/>
          <a:lstStyle/>
          <a:p>
            <a:r>
              <a:rPr lang="fr-FR" dirty="0" smtClean="0"/>
              <a:t>a</a:t>
            </a:r>
            <a:endParaRPr lang="fr-FR" dirty="0"/>
          </a:p>
        </p:txBody>
      </p:sp>
      <p:sp>
        <p:nvSpPr>
          <p:cNvPr id="6" name="Espace réservé du texte 5"/>
          <p:cNvSpPr>
            <a:spLocks noGrp="1"/>
          </p:cNvSpPr>
          <p:nvPr>
            <p:ph type="body" sz="quarter" idx="13"/>
          </p:nvPr>
        </p:nvSpPr>
        <p:spPr>
          <a:xfrm>
            <a:off x="4318975" y="1706987"/>
            <a:ext cx="360000" cy="360000"/>
          </a:xfrm>
        </p:spPr>
        <p:txBody>
          <a:bodyPr/>
          <a:lstStyle/>
          <a:p>
            <a:r>
              <a:rPr lang="fr-FR" dirty="0" smtClean="0"/>
              <a:t>B</a:t>
            </a:r>
            <a:endParaRPr lang="fr-FR" dirty="0"/>
          </a:p>
        </p:txBody>
      </p:sp>
    </p:spTree>
    <p:extLst>
      <p:ext uri="{BB962C8B-B14F-4D97-AF65-F5344CB8AC3E}">
        <p14:creationId xmlns:p14="http://schemas.microsoft.com/office/powerpoint/2010/main" val="18950769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QUESTION N° </a:t>
            </a:r>
            <a:r>
              <a:rPr lang="fr-FR" dirty="0" smtClean="0"/>
              <a:t>11</a:t>
            </a:r>
            <a:endParaRPr lang="fr-FR" dirty="0"/>
          </a:p>
        </p:txBody>
      </p:sp>
      <p:sp>
        <p:nvSpPr>
          <p:cNvPr id="3" name="Espace réservé du texte 2"/>
          <p:cNvSpPr>
            <a:spLocks noGrp="1"/>
          </p:cNvSpPr>
          <p:nvPr>
            <p:ph type="body" sz="quarter" idx="10"/>
          </p:nvPr>
        </p:nvSpPr>
        <p:spPr/>
        <p:txBody>
          <a:bodyPr/>
          <a:lstStyle/>
          <a:p>
            <a:r>
              <a:rPr lang="fr-FR" dirty="0" smtClean="0"/>
              <a:t>La décrue </a:t>
            </a:r>
            <a:r>
              <a:rPr lang="fr-FR" dirty="0"/>
              <a:t>a </a:t>
            </a:r>
            <a:endParaRPr lang="fr-FR" dirty="0" smtClean="0"/>
          </a:p>
          <a:p>
            <a:r>
              <a:rPr lang="fr-FR" dirty="0" smtClean="0"/>
              <a:t>commencé …</a:t>
            </a:r>
            <a:endParaRPr lang="fr-FR" dirty="0"/>
          </a:p>
        </p:txBody>
      </p:sp>
      <p:sp>
        <p:nvSpPr>
          <p:cNvPr id="19" name="Espace réservé du texte 18"/>
          <p:cNvSpPr>
            <a:spLocks noGrp="1"/>
          </p:cNvSpPr>
          <p:nvPr>
            <p:ph type="body" sz="quarter" idx="11"/>
          </p:nvPr>
        </p:nvSpPr>
        <p:spPr>
          <a:xfrm>
            <a:off x="4103725" y="1044575"/>
            <a:ext cx="4500525" cy="3671888"/>
          </a:xfrm>
        </p:spPr>
        <p:txBody>
          <a:bodyPr/>
          <a:lstStyle/>
          <a:p>
            <a:r>
              <a:rPr lang="fr-FR" dirty="0"/>
              <a:t>Une fois l’eau partie, les lieux ayant été inondés peuvent être très dangereux (pollution, fragilité des fondations des bâtiments, réseau électrique défectueux, etc</a:t>
            </a:r>
            <a:r>
              <a:rPr lang="fr-FR" dirty="0" smtClean="0"/>
              <a:t>.).</a:t>
            </a:r>
          </a:p>
          <a:p>
            <a:endParaRPr lang="fr-FR" dirty="0" smtClean="0"/>
          </a:p>
          <a:p>
            <a:endParaRPr lang="fr-FR" dirty="0"/>
          </a:p>
          <a:p>
            <a:endParaRPr lang="fr-FR" dirty="0" smtClean="0"/>
          </a:p>
          <a:p>
            <a:endParaRPr lang="fr-FR" dirty="0"/>
          </a:p>
          <a:p>
            <a:endParaRPr lang="fr-FR" dirty="0" smtClean="0"/>
          </a:p>
          <a:p>
            <a:r>
              <a:rPr lang="fr-FR" dirty="0" smtClean="0"/>
              <a:t>Il </a:t>
            </a:r>
            <a:r>
              <a:rPr lang="fr-FR" dirty="0" smtClean="0"/>
              <a:t>est essentiel d’attendre </a:t>
            </a:r>
            <a:r>
              <a:rPr lang="fr-FR" dirty="0"/>
              <a:t>l’autorisation des autorités pour réintégrer son </a:t>
            </a:r>
            <a:r>
              <a:rPr lang="fr-FR" dirty="0" smtClean="0"/>
              <a:t>entreprise, </a:t>
            </a:r>
            <a:r>
              <a:rPr lang="fr-FR" dirty="0"/>
              <a:t>rebrancher les réseaux et commencer le nettoyage. </a:t>
            </a:r>
            <a:endParaRPr lang="fr-FR" dirty="0" smtClean="0"/>
          </a:p>
          <a:p>
            <a:endParaRPr lang="fr-FR" dirty="0"/>
          </a:p>
          <a:p>
            <a:r>
              <a:rPr lang="fr-FR" dirty="0" smtClean="0"/>
              <a:t>En </a:t>
            </a:r>
            <a:r>
              <a:rPr lang="fr-FR" dirty="0"/>
              <a:t>cas de doute, je n’hésite pas à faire appel à un professionnel</a:t>
            </a:r>
            <a:r>
              <a:rPr lang="fr-FR" dirty="0" smtClean="0"/>
              <a:t>.</a:t>
            </a:r>
            <a:endParaRPr lang="fr-FR" dirty="0"/>
          </a:p>
        </p:txBody>
      </p:sp>
      <p:sp>
        <p:nvSpPr>
          <p:cNvPr id="20" name="Espace réservé du texte 19"/>
          <p:cNvSpPr>
            <a:spLocks noGrp="1"/>
          </p:cNvSpPr>
          <p:nvPr>
            <p:ph type="body" sz="quarter" idx="12"/>
          </p:nvPr>
        </p:nvSpPr>
        <p:spPr/>
        <p:txBody>
          <a:bodyPr/>
          <a:lstStyle/>
          <a:p>
            <a:pPr>
              <a:tabLst>
                <a:tab pos="1611313" algn="l"/>
                <a:tab pos="2062163" algn="l"/>
              </a:tabLst>
            </a:pPr>
            <a:r>
              <a:rPr lang="fr-FR" dirty="0" smtClean="0"/>
              <a:t>RÉPONSE		</a:t>
            </a:r>
            <a:endParaRPr lang="fr-FR" dirty="0"/>
          </a:p>
        </p:txBody>
      </p:sp>
      <p:sp>
        <p:nvSpPr>
          <p:cNvPr id="22" name="Espace réservé du texte 20"/>
          <p:cNvSpPr txBox="1">
            <a:spLocks/>
          </p:cNvSpPr>
          <p:nvPr/>
        </p:nvSpPr>
        <p:spPr>
          <a:xfrm>
            <a:off x="5255853" y="501472"/>
            <a:ext cx="360000" cy="360000"/>
          </a:xfrm>
          <a:prstGeom prst="ellipse">
            <a:avLst/>
          </a:prstGeom>
          <a:solidFill>
            <a:schemeClr val="accent6"/>
          </a:solidFill>
        </p:spPr>
        <p:txBody>
          <a:bodyPr vert="horz" lIns="36000" tIns="0" rIns="36000" bIns="0" rtlCol="0" anchor="ctr">
            <a:noAutofit/>
          </a:bodyPr>
          <a:lstStyle>
            <a:lvl1pPr marL="0" indent="0" algn="ctr" defTabSz="540068" rtl="0" eaLnBrk="1" latinLnBrk="0" hangingPunct="1">
              <a:lnSpc>
                <a:spcPct val="100000"/>
              </a:lnSpc>
              <a:spcBef>
                <a:spcPts val="0"/>
              </a:spcBef>
              <a:buFontTx/>
              <a:buNone/>
              <a:defRPr sz="1700" kern="1200" cap="all" baseline="0">
                <a:solidFill>
                  <a:schemeClr val="tx1"/>
                </a:solidFill>
                <a:latin typeface="+mn-lt"/>
                <a:ea typeface="+mn-ea"/>
                <a:cs typeface="+mn-cs"/>
              </a:defRPr>
            </a:lvl1pPr>
            <a:lvl2pPr marL="0" indent="0" algn="l" defTabSz="540068" rtl="0" eaLnBrk="1" latinLnBrk="0" hangingPunct="1">
              <a:lnSpc>
                <a:spcPct val="100000"/>
              </a:lnSpc>
              <a:spcBef>
                <a:spcPts val="0"/>
              </a:spcBef>
              <a:buFontTx/>
              <a:buNone/>
              <a:defRPr sz="1700" kern="1200">
                <a:solidFill>
                  <a:schemeClr val="tx1"/>
                </a:solidFill>
                <a:latin typeface="+mn-lt"/>
                <a:ea typeface="+mn-ea"/>
                <a:cs typeface="+mn-cs"/>
              </a:defRPr>
            </a:lvl2pPr>
            <a:lvl3pPr marL="0" indent="0" algn="l" defTabSz="540068" rtl="0" eaLnBrk="1" latinLnBrk="0" hangingPunct="1">
              <a:lnSpc>
                <a:spcPct val="100000"/>
              </a:lnSpc>
              <a:spcBef>
                <a:spcPts val="0"/>
              </a:spcBef>
              <a:buFontTx/>
              <a:buNone/>
              <a:defRPr sz="1700" kern="1200">
                <a:solidFill>
                  <a:schemeClr val="tx1"/>
                </a:solidFill>
                <a:latin typeface="+mn-lt"/>
                <a:ea typeface="+mn-ea"/>
                <a:cs typeface="+mn-cs"/>
              </a:defRPr>
            </a:lvl3pPr>
            <a:lvl4pPr marL="0" indent="0" algn="l" defTabSz="540068" rtl="0" eaLnBrk="1" latinLnBrk="0" hangingPunct="1">
              <a:lnSpc>
                <a:spcPct val="100000"/>
              </a:lnSpc>
              <a:spcBef>
                <a:spcPts val="0"/>
              </a:spcBef>
              <a:buFontTx/>
              <a:buNone/>
              <a:defRPr sz="1700" kern="1200">
                <a:solidFill>
                  <a:schemeClr val="tx1"/>
                </a:solidFill>
                <a:latin typeface="+mn-lt"/>
                <a:ea typeface="+mn-ea"/>
                <a:cs typeface="+mn-cs"/>
              </a:defRPr>
            </a:lvl4pPr>
            <a:lvl5pPr marL="0" indent="0" algn="l" defTabSz="540068" rtl="0" eaLnBrk="1" latinLnBrk="0" hangingPunct="1">
              <a:lnSpc>
                <a:spcPct val="100000"/>
              </a:lnSpc>
              <a:spcBef>
                <a:spcPts val="0"/>
              </a:spcBef>
              <a:buFontTx/>
              <a:buNone/>
              <a:defRPr sz="1700" kern="1200">
                <a:solidFill>
                  <a:schemeClr val="tx1"/>
                </a:solidFill>
                <a:latin typeface="+mn-lt"/>
                <a:ea typeface="+mn-ea"/>
                <a:cs typeface="+mn-cs"/>
              </a:defRPr>
            </a:lvl5pPr>
            <a:lvl6pPr marL="1485186" indent="-135017" algn="l" defTabSz="540068" rtl="0" eaLnBrk="1" latinLnBrk="0" hangingPunct="1">
              <a:lnSpc>
                <a:spcPct val="90000"/>
              </a:lnSpc>
              <a:spcBef>
                <a:spcPts val="295"/>
              </a:spcBef>
              <a:buFont typeface="Arial" panose="020B0604020202020204" pitchFamily="34" charset="0"/>
              <a:buChar char="•"/>
              <a:defRPr sz="1063" kern="1200">
                <a:solidFill>
                  <a:schemeClr val="tx1"/>
                </a:solidFill>
                <a:latin typeface="+mn-lt"/>
                <a:ea typeface="+mn-ea"/>
                <a:cs typeface="+mn-cs"/>
              </a:defRPr>
            </a:lvl6pPr>
            <a:lvl7pPr marL="1755219" indent="-135017" algn="l" defTabSz="540068" rtl="0" eaLnBrk="1" latinLnBrk="0" hangingPunct="1">
              <a:lnSpc>
                <a:spcPct val="90000"/>
              </a:lnSpc>
              <a:spcBef>
                <a:spcPts val="295"/>
              </a:spcBef>
              <a:buFont typeface="Arial" panose="020B0604020202020204" pitchFamily="34" charset="0"/>
              <a:buChar char="•"/>
              <a:defRPr sz="1063" kern="1200">
                <a:solidFill>
                  <a:schemeClr val="tx1"/>
                </a:solidFill>
                <a:latin typeface="+mn-lt"/>
                <a:ea typeface="+mn-ea"/>
                <a:cs typeface="+mn-cs"/>
              </a:defRPr>
            </a:lvl7pPr>
            <a:lvl8pPr marL="2025253" indent="-135017" algn="l" defTabSz="540068" rtl="0" eaLnBrk="1" latinLnBrk="0" hangingPunct="1">
              <a:lnSpc>
                <a:spcPct val="90000"/>
              </a:lnSpc>
              <a:spcBef>
                <a:spcPts val="295"/>
              </a:spcBef>
              <a:buFont typeface="Arial" panose="020B0604020202020204" pitchFamily="34" charset="0"/>
              <a:buChar char="•"/>
              <a:defRPr sz="1063" kern="1200">
                <a:solidFill>
                  <a:schemeClr val="tx1"/>
                </a:solidFill>
                <a:latin typeface="+mn-lt"/>
                <a:ea typeface="+mn-ea"/>
                <a:cs typeface="+mn-cs"/>
              </a:defRPr>
            </a:lvl8pPr>
            <a:lvl9pPr marL="2295287" indent="-135017" algn="l" defTabSz="540068" rtl="0" eaLnBrk="1" latinLnBrk="0" hangingPunct="1">
              <a:lnSpc>
                <a:spcPct val="90000"/>
              </a:lnSpc>
              <a:spcBef>
                <a:spcPts val="295"/>
              </a:spcBef>
              <a:buFont typeface="Arial" panose="020B0604020202020204" pitchFamily="34" charset="0"/>
              <a:buChar char="•"/>
              <a:defRPr sz="1063" kern="1200">
                <a:solidFill>
                  <a:schemeClr val="tx1"/>
                </a:solidFill>
                <a:latin typeface="+mn-lt"/>
                <a:ea typeface="+mn-ea"/>
                <a:cs typeface="+mn-cs"/>
              </a:defRPr>
            </a:lvl9pPr>
          </a:lstStyle>
          <a:p>
            <a:r>
              <a:rPr lang="fr-FR" dirty="0" smtClean="0"/>
              <a:t>B</a:t>
            </a:r>
            <a:endParaRPr lang="fr-FR"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1909" y="1728229"/>
            <a:ext cx="1404156" cy="1285342"/>
          </a:xfrm>
          <a:prstGeom prst="rect">
            <a:avLst/>
          </a:prstGeom>
        </p:spPr>
      </p:pic>
    </p:spTree>
    <p:extLst>
      <p:ext uri="{BB962C8B-B14F-4D97-AF65-F5344CB8AC3E}">
        <p14:creationId xmlns:p14="http://schemas.microsoft.com/office/powerpoint/2010/main" val="21049112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QUESTION N° 1</a:t>
            </a:r>
            <a:endParaRPr lang="fr-FR" dirty="0"/>
          </a:p>
        </p:txBody>
      </p:sp>
      <p:sp>
        <p:nvSpPr>
          <p:cNvPr id="3" name="Espace réservé du contenu 2"/>
          <p:cNvSpPr>
            <a:spLocks noGrp="1"/>
          </p:cNvSpPr>
          <p:nvPr>
            <p:ph idx="10"/>
          </p:nvPr>
        </p:nvSpPr>
        <p:spPr/>
        <p:txBody>
          <a:bodyPr/>
          <a:lstStyle/>
          <a:p>
            <a:r>
              <a:rPr lang="fr-FR" dirty="0" smtClean="0"/>
              <a:t>Lorsque je commence a m’intéresser au risque d’inondation pour mon entreprise, Quelle est la première chose a savoir ?</a:t>
            </a:r>
            <a:endParaRPr lang="fr-FR" dirty="0"/>
          </a:p>
        </p:txBody>
      </p:sp>
      <p:sp>
        <p:nvSpPr>
          <p:cNvPr id="6" name="Espace réservé du texte 5"/>
          <p:cNvSpPr>
            <a:spLocks noGrp="1"/>
          </p:cNvSpPr>
          <p:nvPr>
            <p:ph type="body" sz="quarter" idx="11"/>
          </p:nvPr>
        </p:nvSpPr>
        <p:spPr/>
        <p:txBody>
          <a:bodyPr/>
          <a:lstStyle/>
          <a:p>
            <a:r>
              <a:rPr lang="fr-FR" dirty="0" smtClean="0"/>
              <a:t>La définition d’une crue centennale</a:t>
            </a:r>
            <a:endParaRPr lang="fr-FR" dirty="0"/>
          </a:p>
          <a:p>
            <a:r>
              <a:rPr lang="fr-FR" dirty="0" smtClean="0"/>
              <a:t>Si mon activité se situe en zone inondable</a:t>
            </a:r>
          </a:p>
          <a:p>
            <a:r>
              <a:rPr lang="fr-FR" dirty="0" smtClean="0"/>
              <a:t>Si ma commune a réalisé son </a:t>
            </a:r>
            <a:r>
              <a:rPr lang="fr-FR" dirty="0" smtClean="0"/>
              <a:t>Plan </a:t>
            </a:r>
            <a:r>
              <a:rPr lang="fr-FR" dirty="0"/>
              <a:t>C</a:t>
            </a:r>
            <a:r>
              <a:rPr lang="fr-FR" dirty="0" smtClean="0"/>
              <a:t>ommunal </a:t>
            </a:r>
            <a:r>
              <a:rPr lang="fr-FR" dirty="0" smtClean="0"/>
              <a:t>de </a:t>
            </a:r>
            <a:r>
              <a:rPr lang="fr-FR" dirty="0" smtClean="0"/>
              <a:t>Sauvegarde </a:t>
            </a:r>
            <a:r>
              <a:rPr lang="fr-FR" dirty="0" smtClean="0"/>
              <a:t>(PCS)</a:t>
            </a:r>
            <a:endParaRPr lang="fr-FR" dirty="0"/>
          </a:p>
        </p:txBody>
      </p:sp>
      <p:sp>
        <p:nvSpPr>
          <p:cNvPr id="7" name="Espace réservé du texte 6"/>
          <p:cNvSpPr>
            <a:spLocks noGrp="1"/>
          </p:cNvSpPr>
          <p:nvPr>
            <p:ph type="body" sz="quarter" idx="12"/>
          </p:nvPr>
        </p:nvSpPr>
        <p:spPr/>
        <p:txBody>
          <a:bodyPr/>
          <a:lstStyle/>
          <a:p>
            <a:r>
              <a:rPr lang="fr-FR" dirty="0" smtClean="0"/>
              <a:t>A</a:t>
            </a:r>
            <a:endParaRPr lang="fr-FR" dirty="0"/>
          </a:p>
        </p:txBody>
      </p:sp>
      <p:sp>
        <p:nvSpPr>
          <p:cNvPr id="8" name="Espace réservé du texte 7"/>
          <p:cNvSpPr>
            <a:spLocks noGrp="1"/>
          </p:cNvSpPr>
          <p:nvPr>
            <p:ph type="body" sz="quarter" idx="13"/>
          </p:nvPr>
        </p:nvSpPr>
        <p:spPr>
          <a:xfrm>
            <a:off x="4333506" y="1728229"/>
            <a:ext cx="360000" cy="360000"/>
          </a:xfrm>
        </p:spPr>
        <p:txBody>
          <a:bodyPr/>
          <a:lstStyle/>
          <a:p>
            <a:r>
              <a:rPr lang="fr-FR" dirty="0" smtClean="0"/>
              <a:t>B</a:t>
            </a:r>
            <a:endParaRPr lang="fr-FR" dirty="0"/>
          </a:p>
        </p:txBody>
      </p:sp>
      <p:sp>
        <p:nvSpPr>
          <p:cNvPr id="9" name="Espace réservé du texte 8"/>
          <p:cNvSpPr>
            <a:spLocks noGrp="1"/>
          </p:cNvSpPr>
          <p:nvPr>
            <p:ph type="body" sz="quarter" idx="14"/>
          </p:nvPr>
        </p:nvSpPr>
        <p:spPr>
          <a:xfrm>
            <a:off x="4333506" y="2527681"/>
            <a:ext cx="360000" cy="360000"/>
          </a:xfrm>
        </p:spPr>
        <p:txBody>
          <a:bodyPr/>
          <a:lstStyle/>
          <a:p>
            <a:r>
              <a:rPr lang="fr-FR" dirty="0" smtClean="0"/>
              <a:t>C</a:t>
            </a:r>
            <a:endParaRPr lang="fr-FR" dirty="0"/>
          </a:p>
        </p:txBody>
      </p:sp>
    </p:spTree>
    <p:extLst>
      <p:ext uri="{BB962C8B-B14F-4D97-AF65-F5344CB8AC3E}">
        <p14:creationId xmlns:p14="http://schemas.microsoft.com/office/powerpoint/2010/main" val="19006344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QUESTION N° </a:t>
            </a:r>
            <a:r>
              <a:rPr lang="fr-FR" dirty="0" smtClean="0"/>
              <a:t>12</a:t>
            </a:r>
            <a:endParaRPr lang="fr-FR" dirty="0"/>
          </a:p>
        </p:txBody>
      </p:sp>
      <p:sp>
        <p:nvSpPr>
          <p:cNvPr id="3" name="Espace réservé du texte 2"/>
          <p:cNvSpPr>
            <a:spLocks noGrp="1"/>
          </p:cNvSpPr>
          <p:nvPr>
            <p:ph type="body" sz="quarter" idx="10"/>
          </p:nvPr>
        </p:nvSpPr>
        <p:spPr/>
        <p:txBody>
          <a:bodyPr/>
          <a:lstStyle/>
          <a:p>
            <a:r>
              <a:rPr lang="fr-FR" dirty="0" smtClean="0"/>
              <a:t>Une fois que j’ai réintégré mon entreprise…</a:t>
            </a:r>
            <a:endParaRPr lang="fr-FR" dirty="0"/>
          </a:p>
        </p:txBody>
      </p:sp>
      <p:sp>
        <p:nvSpPr>
          <p:cNvPr id="4" name="Espace réservé du texte 3"/>
          <p:cNvSpPr>
            <a:spLocks noGrp="1"/>
          </p:cNvSpPr>
          <p:nvPr>
            <p:ph type="body" sz="quarter" idx="11"/>
          </p:nvPr>
        </p:nvSpPr>
        <p:spPr>
          <a:xfrm>
            <a:off x="4849450" y="324073"/>
            <a:ext cx="3636962" cy="4581226"/>
          </a:xfrm>
        </p:spPr>
        <p:txBody>
          <a:bodyPr/>
          <a:lstStyle/>
          <a:p>
            <a:r>
              <a:rPr lang="fr-FR" dirty="0" smtClean="0"/>
              <a:t>Je </a:t>
            </a:r>
            <a:r>
              <a:rPr lang="fr-FR" dirty="0"/>
              <a:t>constitue un dossier photographique de constat pour l’assurance avant de jeter / nettoyer / </a:t>
            </a:r>
            <a:r>
              <a:rPr lang="fr-FR" dirty="0" smtClean="0"/>
              <a:t>sécher </a:t>
            </a:r>
          </a:p>
          <a:p>
            <a:r>
              <a:rPr lang="fr-FR" dirty="0" smtClean="0"/>
              <a:t>Je </a:t>
            </a:r>
            <a:r>
              <a:rPr lang="fr-FR" dirty="0"/>
              <a:t>me protège très sérieusement avant de manipuler les déchets produits par </a:t>
            </a:r>
            <a:r>
              <a:rPr lang="fr-FR" dirty="0" smtClean="0"/>
              <a:t>l’inondation</a:t>
            </a:r>
          </a:p>
          <a:p>
            <a:r>
              <a:rPr lang="fr-FR" dirty="0" smtClean="0"/>
              <a:t>J'aère</a:t>
            </a:r>
            <a:r>
              <a:rPr lang="fr-FR" dirty="0"/>
              <a:t>, je désinfecte, je sèche </a:t>
            </a:r>
            <a:r>
              <a:rPr lang="fr-FR" dirty="0" smtClean="0"/>
              <a:t>rapidement </a:t>
            </a:r>
            <a:r>
              <a:rPr lang="fr-FR" dirty="0"/>
              <a:t>et par tous les moyens possibles les locaux qui ont été </a:t>
            </a:r>
            <a:r>
              <a:rPr lang="fr-FR" dirty="0" smtClean="0"/>
              <a:t>inondés</a:t>
            </a:r>
          </a:p>
          <a:p>
            <a:r>
              <a:rPr lang="fr-FR" dirty="0"/>
              <a:t>J</a:t>
            </a:r>
            <a:r>
              <a:rPr lang="fr-FR" dirty="0" smtClean="0"/>
              <a:t>e </a:t>
            </a:r>
            <a:r>
              <a:rPr lang="fr-FR" dirty="0"/>
              <a:t>participe </a:t>
            </a:r>
            <a:r>
              <a:rPr lang="fr-FR" dirty="0" smtClean="0"/>
              <a:t>si possible à </a:t>
            </a:r>
            <a:r>
              <a:rPr lang="fr-FR" dirty="0"/>
              <a:t>la solidarité et à l'assistance aux entreprises fragilisées de mon </a:t>
            </a:r>
            <a:r>
              <a:rPr lang="fr-FR" dirty="0" smtClean="0"/>
              <a:t>secteur</a:t>
            </a:r>
            <a:endParaRPr lang="fr-FR" dirty="0"/>
          </a:p>
        </p:txBody>
      </p:sp>
      <p:sp>
        <p:nvSpPr>
          <p:cNvPr id="5" name="Espace réservé du texte 4"/>
          <p:cNvSpPr>
            <a:spLocks noGrp="1"/>
          </p:cNvSpPr>
          <p:nvPr>
            <p:ph type="body" sz="quarter" idx="12"/>
          </p:nvPr>
        </p:nvSpPr>
        <p:spPr>
          <a:xfrm>
            <a:off x="4343672" y="513268"/>
            <a:ext cx="360000" cy="360000"/>
          </a:xfrm>
        </p:spPr>
        <p:txBody>
          <a:bodyPr/>
          <a:lstStyle/>
          <a:p>
            <a:r>
              <a:rPr lang="fr-FR" dirty="0" smtClean="0"/>
              <a:t>a</a:t>
            </a:r>
            <a:endParaRPr lang="fr-FR" dirty="0"/>
          </a:p>
        </p:txBody>
      </p:sp>
      <p:sp>
        <p:nvSpPr>
          <p:cNvPr id="6" name="Espace réservé du texte 5"/>
          <p:cNvSpPr>
            <a:spLocks noGrp="1"/>
          </p:cNvSpPr>
          <p:nvPr>
            <p:ph type="body" sz="quarter" idx="13"/>
          </p:nvPr>
        </p:nvSpPr>
        <p:spPr>
          <a:xfrm>
            <a:off x="4343672" y="1642826"/>
            <a:ext cx="360000" cy="360000"/>
          </a:xfrm>
        </p:spPr>
        <p:txBody>
          <a:bodyPr/>
          <a:lstStyle/>
          <a:p>
            <a:r>
              <a:rPr lang="fr-FR" dirty="0" smtClean="0"/>
              <a:t>B</a:t>
            </a:r>
            <a:endParaRPr lang="fr-FR" dirty="0"/>
          </a:p>
        </p:txBody>
      </p:sp>
      <p:sp>
        <p:nvSpPr>
          <p:cNvPr id="7" name="Espace réservé du texte 6"/>
          <p:cNvSpPr>
            <a:spLocks noGrp="1"/>
          </p:cNvSpPr>
          <p:nvPr>
            <p:ph type="body" sz="quarter" idx="14"/>
          </p:nvPr>
        </p:nvSpPr>
        <p:spPr>
          <a:xfrm>
            <a:off x="4343672" y="2772385"/>
            <a:ext cx="360000" cy="360000"/>
          </a:xfrm>
        </p:spPr>
        <p:txBody>
          <a:bodyPr/>
          <a:lstStyle/>
          <a:p>
            <a:r>
              <a:rPr lang="fr-FR" dirty="0" smtClean="0"/>
              <a:t>C</a:t>
            </a:r>
            <a:endParaRPr lang="fr-FR" dirty="0"/>
          </a:p>
        </p:txBody>
      </p:sp>
      <p:sp>
        <p:nvSpPr>
          <p:cNvPr id="8" name="Espace réservé du texte 7"/>
          <p:cNvSpPr>
            <a:spLocks noGrp="1"/>
          </p:cNvSpPr>
          <p:nvPr>
            <p:ph type="body" sz="quarter" idx="15"/>
          </p:nvPr>
        </p:nvSpPr>
        <p:spPr>
          <a:xfrm>
            <a:off x="4343672" y="3920531"/>
            <a:ext cx="360000" cy="360000"/>
          </a:xfrm>
        </p:spPr>
        <p:txBody>
          <a:bodyPr/>
          <a:lstStyle/>
          <a:p>
            <a:r>
              <a:rPr lang="fr-FR" dirty="0" smtClean="0"/>
              <a:t>D</a:t>
            </a:r>
            <a:endParaRPr lang="fr-FR" dirty="0"/>
          </a:p>
        </p:txBody>
      </p:sp>
    </p:spTree>
    <p:extLst>
      <p:ext uri="{BB962C8B-B14F-4D97-AF65-F5344CB8AC3E}">
        <p14:creationId xmlns:p14="http://schemas.microsoft.com/office/powerpoint/2010/main" val="2999649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QUESTION N° </a:t>
            </a:r>
            <a:r>
              <a:rPr lang="fr-FR" dirty="0" smtClean="0"/>
              <a:t>12</a:t>
            </a:r>
            <a:endParaRPr lang="fr-FR" dirty="0"/>
          </a:p>
        </p:txBody>
      </p:sp>
      <p:sp>
        <p:nvSpPr>
          <p:cNvPr id="3" name="Espace réservé du texte 2"/>
          <p:cNvSpPr>
            <a:spLocks noGrp="1"/>
          </p:cNvSpPr>
          <p:nvPr>
            <p:ph type="body" sz="quarter" idx="10"/>
          </p:nvPr>
        </p:nvSpPr>
        <p:spPr/>
        <p:txBody>
          <a:bodyPr/>
          <a:lstStyle/>
          <a:p>
            <a:r>
              <a:rPr lang="fr-FR" dirty="0"/>
              <a:t>UNE FOIS LA DECRUE TERMINÉE,</a:t>
            </a:r>
            <a:br>
              <a:rPr lang="fr-FR" dirty="0"/>
            </a:br>
            <a:r>
              <a:rPr lang="fr-FR" dirty="0"/>
              <a:t>QUE DOIS-JE FAIRE ?</a:t>
            </a:r>
          </a:p>
        </p:txBody>
      </p:sp>
      <p:sp>
        <p:nvSpPr>
          <p:cNvPr id="20" name="Espace réservé du texte 19"/>
          <p:cNvSpPr>
            <a:spLocks noGrp="1"/>
          </p:cNvSpPr>
          <p:nvPr>
            <p:ph type="body" sz="quarter" idx="12"/>
          </p:nvPr>
        </p:nvSpPr>
        <p:spPr/>
        <p:txBody>
          <a:bodyPr/>
          <a:lstStyle/>
          <a:p>
            <a:pPr>
              <a:tabLst>
                <a:tab pos="1611313" algn="l"/>
                <a:tab pos="2062163" algn="l"/>
              </a:tabLst>
            </a:pPr>
            <a:r>
              <a:rPr lang="fr-FR" dirty="0" smtClean="0"/>
              <a:t>RÉPONSES		       ET</a:t>
            </a:r>
            <a:endParaRPr lang="fr-FR" dirty="0"/>
          </a:p>
        </p:txBody>
      </p:sp>
      <p:sp>
        <p:nvSpPr>
          <p:cNvPr id="21" name="Espace réservé du texte 20"/>
          <p:cNvSpPr>
            <a:spLocks noGrp="1"/>
          </p:cNvSpPr>
          <p:nvPr>
            <p:ph type="body" sz="quarter" idx="13"/>
          </p:nvPr>
        </p:nvSpPr>
        <p:spPr>
          <a:xfrm>
            <a:off x="5699165" y="520180"/>
            <a:ext cx="360000" cy="360000"/>
          </a:xfrm>
        </p:spPr>
        <p:txBody>
          <a:bodyPr/>
          <a:lstStyle/>
          <a:p>
            <a:r>
              <a:rPr lang="fr-FR" smtClean="0"/>
              <a:t>B</a:t>
            </a:r>
            <a:endParaRPr lang="fr-FR" dirty="0"/>
          </a:p>
        </p:txBody>
      </p:sp>
      <p:sp>
        <p:nvSpPr>
          <p:cNvPr id="22" name="Espace réservé du texte 20"/>
          <p:cNvSpPr txBox="1">
            <a:spLocks/>
          </p:cNvSpPr>
          <p:nvPr/>
        </p:nvSpPr>
        <p:spPr>
          <a:xfrm>
            <a:off x="6176055" y="520180"/>
            <a:ext cx="360000" cy="360000"/>
          </a:xfrm>
          <a:prstGeom prst="ellipse">
            <a:avLst/>
          </a:prstGeom>
          <a:solidFill>
            <a:schemeClr val="accent6"/>
          </a:solidFill>
        </p:spPr>
        <p:txBody>
          <a:bodyPr vert="horz" lIns="36000" tIns="0" rIns="36000" bIns="0" rtlCol="0" anchor="ctr">
            <a:noAutofit/>
          </a:bodyPr>
          <a:lstStyle>
            <a:lvl1pPr marL="0" indent="0" algn="ctr" defTabSz="540068" rtl="0" eaLnBrk="1" latinLnBrk="0" hangingPunct="1">
              <a:lnSpc>
                <a:spcPct val="100000"/>
              </a:lnSpc>
              <a:spcBef>
                <a:spcPts val="0"/>
              </a:spcBef>
              <a:buFontTx/>
              <a:buNone/>
              <a:defRPr sz="1700" kern="1200" cap="all" baseline="0">
                <a:solidFill>
                  <a:schemeClr val="tx1"/>
                </a:solidFill>
                <a:latin typeface="+mn-lt"/>
                <a:ea typeface="+mn-ea"/>
                <a:cs typeface="+mn-cs"/>
              </a:defRPr>
            </a:lvl1pPr>
            <a:lvl2pPr marL="0" indent="0" algn="l" defTabSz="540068" rtl="0" eaLnBrk="1" latinLnBrk="0" hangingPunct="1">
              <a:lnSpc>
                <a:spcPct val="100000"/>
              </a:lnSpc>
              <a:spcBef>
                <a:spcPts val="0"/>
              </a:spcBef>
              <a:buFontTx/>
              <a:buNone/>
              <a:defRPr sz="1700" kern="1200">
                <a:solidFill>
                  <a:schemeClr val="tx1"/>
                </a:solidFill>
                <a:latin typeface="+mn-lt"/>
                <a:ea typeface="+mn-ea"/>
                <a:cs typeface="+mn-cs"/>
              </a:defRPr>
            </a:lvl2pPr>
            <a:lvl3pPr marL="0" indent="0" algn="l" defTabSz="540068" rtl="0" eaLnBrk="1" latinLnBrk="0" hangingPunct="1">
              <a:lnSpc>
                <a:spcPct val="100000"/>
              </a:lnSpc>
              <a:spcBef>
                <a:spcPts val="0"/>
              </a:spcBef>
              <a:buFontTx/>
              <a:buNone/>
              <a:defRPr sz="1700" kern="1200">
                <a:solidFill>
                  <a:schemeClr val="tx1"/>
                </a:solidFill>
                <a:latin typeface="+mn-lt"/>
                <a:ea typeface="+mn-ea"/>
                <a:cs typeface="+mn-cs"/>
              </a:defRPr>
            </a:lvl3pPr>
            <a:lvl4pPr marL="0" indent="0" algn="l" defTabSz="540068" rtl="0" eaLnBrk="1" latinLnBrk="0" hangingPunct="1">
              <a:lnSpc>
                <a:spcPct val="100000"/>
              </a:lnSpc>
              <a:spcBef>
                <a:spcPts val="0"/>
              </a:spcBef>
              <a:buFontTx/>
              <a:buNone/>
              <a:defRPr sz="1700" kern="1200">
                <a:solidFill>
                  <a:schemeClr val="tx1"/>
                </a:solidFill>
                <a:latin typeface="+mn-lt"/>
                <a:ea typeface="+mn-ea"/>
                <a:cs typeface="+mn-cs"/>
              </a:defRPr>
            </a:lvl4pPr>
            <a:lvl5pPr marL="0" indent="0" algn="l" defTabSz="540068" rtl="0" eaLnBrk="1" latinLnBrk="0" hangingPunct="1">
              <a:lnSpc>
                <a:spcPct val="100000"/>
              </a:lnSpc>
              <a:spcBef>
                <a:spcPts val="0"/>
              </a:spcBef>
              <a:buFontTx/>
              <a:buNone/>
              <a:defRPr sz="1700" kern="1200">
                <a:solidFill>
                  <a:schemeClr val="tx1"/>
                </a:solidFill>
                <a:latin typeface="+mn-lt"/>
                <a:ea typeface="+mn-ea"/>
                <a:cs typeface="+mn-cs"/>
              </a:defRPr>
            </a:lvl5pPr>
            <a:lvl6pPr marL="1485186" indent="-135017" algn="l" defTabSz="540068" rtl="0" eaLnBrk="1" latinLnBrk="0" hangingPunct="1">
              <a:lnSpc>
                <a:spcPct val="90000"/>
              </a:lnSpc>
              <a:spcBef>
                <a:spcPts val="295"/>
              </a:spcBef>
              <a:buFont typeface="Arial" panose="020B0604020202020204" pitchFamily="34" charset="0"/>
              <a:buChar char="•"/>
              <a:defRPr sz="1063" kern="1200">
                <a:solidFill>
                  <a:schemeClr val="tx1"/>
                </a:solidFill>
                <a:latin typeface="+mn-lt"/>
                <a:ea typeface="+mn-ea"/>
                <a:cs typeface="+mn-cs"/>
              </a:defRPr>
            </a:lvl6pPr>
            <a:lvl7pPr marL="1755219" indent="-135017" algn="l" defTabSz="540068" rtl="0" eaLnBrk="1" latinLnBrk="0" hangingPunct="1">
              <a:lnSpc>
                <a:spcPct val="90000"/>
              </a:lnSpc>
              <a:spcBef>
                <a:spcPts val="295"/>
              </a:spcBef>
              <a:buFont typeface="Arial" panose="020B0604020202020204" pitchFamily="34" charset="0"/>
              <a:buChar char="•"/>
              <a:defRPr sz="1063" kern="1200">
                <a:solidFill>
                  <a:schemeClr val="tx1"/>
                </a:solidFill>
                <a:latin typeface="+mn-lt"/>
                <a:ea typeface="+mn-ea"/>
                <a:cs typeface="+mn-cs"/>
              </a:defRPr>
            </a:lvl7pPr>
            <a:lvl8pPr marL="2025253" indent="-135017" algn="l" defTabSz="540068" rtl="0" eaLnBrk="1" latinLnBrk="0" hangingPunct="1">
              <a:lnSpc>
                <a:spcPct val="90000"/>
              </a:lnSpc>
              <a:spcBef>
                <a:spcPts val="295"/>
              </a:spcBef>
              <a:buFont typeface="Arial" panose="020B0604020202020204" pitchFamily="34" charset="0"/>
              <a:buChar char="•"/>
              <a:defRPr sz="1063" kern="1200">
                <a:solidFill>
                  <a:schemeClr val="tx1"/>
                </a:solidFill>
                <a:latin typeface="+mn-lt"/>
                <a:ea typeface="+mn-ea"/>
                <a:cs typeface="+mn-cs"/>
              </a:defRPr>
            </a:lvl8pPr>
            <a:lvl9pPr marL="2295287" indent="-135017" algn="l" defTabSz="540068" rtl="0" eaLnBrk="1" latinLnBrk="0" hangingPunct="1">
              <a:lnSpc>
                <a:spcPct val="90000"/>
              </a:lnSpc>
              <a:spcBef>
                <a:spcPts val="295"/>
              </a:spcBef>
              <a:buFont typeface="Arial" panose="020B0604020202020204" pitchFamily="34" charset="0"/>
              <a:buChar char="•"/>
              <a:defRPr sz="1063" kern="1200">
                <a:solidFill>
                  <a:schemeClr val="tx1"/>
                </a:solidFill>
                <a:latin typeface="+mn-lt"/>
                <a:ea typeface="+mn-ea"/>
                <a:cs typeface="+mn-cs"/>
              </a:defRPr>
            </a:lvl9pPr>
          </a:lstStyle>
          <a:p>
            <a:r>
              <a:rPr lang="fr-FR" dirty="0" smtClean="0"/>
              <a:t>c</a:t>
            </a:r>
            <a:endParaRPr lang="fr-FR" dirty="0"/>
          </a:p>
        </p:txBody>
      </p:sp>
      <p:sp>
        <p:nvSpPr>
          <p:cNvPr id="23" name="Espace réservé du texte 20"/>
          <p:cNvSpPr txBox="1">
            <a:spLocks/>
          </p:cNvSpPr>
          <p:nvPr/>
        </p:nvSpPr>
        <p:spPr>
          <a:xfrm>
            <a:off x="6885204" y="520180"/>
            <a:ext cx="360000" cy="360000"/>
          </a:xfrm>
          <a:prstGeom prst="ellipse">
            <a:avLst/>
          </a:prstGeom>
          <a:solidFill>
            <a:schemeClr val="accent6"/>
          </a:solidFill>
        </p:spPr>
        <p:txBody>
          <a:bodyPr vert="horz" lIns="36000" tIns="0" rIns="36000" bIns="0" rtlCol="0" anchor="ctr">
            <a:noAutofit/>
          </a:bodyPr>
          <a:lstStyle>
            <a:lvl1pPr marL="0" indent="0" algn="ctr" defTabSz="540068" rtl="0" eaLnBrk="1" latinLnBrk="0" hangingPunct="1">
              <a:lnSpc>
                <a:spcPct val="100000"/>
              </a:lnSpc>
              <a:spcBef>
                <a:spcPts val="0"/>
              </a:spcBef>
              <a:buFontTx/>
              <a:buNone/>
              <a:defRPr sz="1700" kern="1200" cap="all" baseline="0">
                <a:solidFill>
                  <a:schemeClr val="tx1"/>
                </a:solidFill>
                <a:latin typeface="+mn-lt"/>
                <a:ea typeface="+mn-ea"/>
                <a:cs typeface="+mn-cs"/>
              </a:defRPr>
            </a:lvl1pPr>
            <a:lvl2pPr marL="0" indent="0" algn="l" defTabSz="540068" rtl="0" eaLnBrk="1" latinLnBrk="0" hangingPunct="1">
              <a:lnSpc>
                <a:spcPct val="100000"/>
              </a:lnSpc>
              <a:spcBef>
                <a:spcPts val="0"/>
              </a:spcBef>
              <a:buFontTx/>
              <a:buNone/>
              <a:defRPr sz="1700" kern="1200">
                <a:solidFill>
                  <a:schemeClr val="tx1"/>
                </a:solidFill>
                <a:latin typeface="+mn-lt"/>
                <a:ea typeface="+mn-ea"/>
                <a:cs typeface="+mn-cs"/>
              </a:defRPr>
            </a:lvl2pPr>
            <a:lvl3pPr marL="0" indent="0" algn="l" defTabSz="540068" rtl="0" eaLnBrk="1" latinLnBrk="0" hangingPunct="1">
              <a:lnSpc>
                <a:spcPct val="100000"/>
              </a:lnSpc>
              <a:spcBef>
                <a:spcPts val="0"/>
              </a:spcBef>
              <a:buFontTx/>
              <a:buNone/>
              <a:defRPr sz="1700" kern="1200">
                <a:solidFill>
                  <a:schemeClr val="tx1"/>
                </a:solidFill>
                <a:latin typeface="+mn-lt"/>
                <a:ea typeface="+mn-ea"/>
                <a:cs typeface="+mn-cs"/>
              </a:defRPr>
            </a:lvl3pPr>
            <a:lvl4pPr marL="0" indent="0" algn="l" defTabSz="540068" rtl="0" eaLnBrk="1" latinLnBrk="0" hangingPunct="1">
              <a:lnSpc>
                <a:spcPct val="100000"/>
              </a:lnSpc>
              <a:spcBef>
                <a:spcPts val="0"/>
              </a:spcBef>
              <a:buFontTx/>
              <a:buNone/>
              <a:defRPr sz="1700" kern="1200">
                <a:solidFill>
                  <a:schemeClr val="tx1"/>
                </a:solidFill>
                <a:latin typeface="+mn-lt"/>
                <a:ea typeface="+mn-ea"/>
                <a:cs typeface="+mn-cs"/>
              </a:defRPr>
            </a:lvl4pPr>
            <a:lvl5pPr marL="0" indent="0" algn="l" defTabSz="540068" rtl="0" eaLnBrk="1" latinLnBrk="0" hangingPunct="1">
              <a:lnSpc>
                <a:spcPct val="100000"/>
              </a:lnSpc>
              <a:spcBef>
                <a:spcPts val="0"/>
              </a:spcBef>
              <a:buFontTx/>
              <a:buNone/>
              <a:defRPr sz="1700" kern="1200">
                <a:solidFill>
                  <a:schemeClr val="tx1"/>
                </a:solidFill>
                <a:latin typeface="+mn-lt"/>
                <a:ea typeface="+mn-ea"/>
                <a:cs typeface="+mn-cs"/>
              </a:defRPr>
            </a:lvl5pPr>
            <a:lvl6pPr marL="1485186" indent="-135017" algn="l" defTabSz="540068" rtl="0" eaLnBrk="1" latinLnBrk="0" hangingPunct="1">
              <a:lnSpc>
                <a:spcPct val="90000"/>
              </a:lnSpc>
              <a:spcBef>
                <a:spcPts val="295"/>
              </a:spcBef>
              <a:buFont typeface="Arial" panose="020B0604020202020204" pitchFamily="34" charset="0"/>
              <a:buChar char="•"/>
              <a:defRPr sz="1063" kern="1200">
                <a:solidFill>
                  <a:schemeClr val="tx1"/>
                </a:solidFill>
                <a:latin typeface="+mn-lt"/>
                <a:ea typeface="+mn-ea"/>
                <a:cs typeface="+mn-cs"/>
              </a:defRPr>
            </a:lvl6pPr>
            <a:lvl7pPr marL="1755219" indent="-135017" algn="l" defTabSz="540068" rtl="0" eaLnBrk="1" latinLnBrk="0" hangingPunct="1">
              <a:lnSpc>
                <a:spcPct val="90000"/>
              </a:lnSpc>
              <a:spcBef>
                <a:spcPts val="295"/>
              </a:spcBef>
              <a:buFont typeface="Arial" panose="020B0604020202020204" pitchFamily="34" charset="0"/>
              <a:buChar char="•"/>
              <a:defRPr sz="1063" kern="1200">
                <a:solidFill>
                  <a:schemeClr val="tx1"/>
                </a:solidFill>
                <a:latin typeface="+mn-lt"/>
                <a:ea typeface="+mn-ea"/>
                <a:cs typeface="+mn-cs"/>
              </a:defRPr>
            </a:lvl7pPr>
            <a:lvl8pPr marL="2025253" indent="-135017" algn="l" defTabSz="540068" rtl="0" eaLnBrk="1" latinLnBrk="0" hangingPunct="1">
              <a:lnSpc>
                <a:spcPct val="90000"/>
              </a:lnSpc>
              <a:spcBef>
                <a:spcPts val="295"/>
              </a:spcBef>
              <a:buFont typeface="Arial" panose="020B0604020202020204" pitchFamily="34" charset="0"/>
              <a:buChar char="•"/>
              <a:defRPr sz="1063" kern="1200">
                <a:solidFill>
                  <a:schemeClr val="tx1"/>
                </a:solidFill>
                <a:latin typeface="+mn-lt"/>
                <a:ea typeface="+mn-ea"/>
                <a:cs typeface="+mn-cs"/>
              </a:defRPr>
            </a:lvl8pPr>
            <a:lvl9pPr marL="2295287" indent="-135017" algn="l" defTabSz="540068" rtl="0" eaLnBrk="1" latinLnBrk="0" hangingPunct="1">
              <a:lnSpc>
                <a:spcPct val="90000"/>
              </a:lnSpc>
              <a:spcBef>
                <a:spcPts val="295"/>
              </a:spcBef>
              <a:buFont typeface="Arial" panose="020B0604020202020204" pitchFamily="34" charset="0"/>
              <a:buChar char="•"/>
              <a:defRPr sz="1063" kern="1200">
                <a:solidFill>
                  <a:schemeClr val="tx1"/>
                </a:solidFill>
                <a:latin typeface="+mn-lt"/>
                <a:ea typeface="+mn-ea"/>
                <a:cs typeface="+mn-cs"/>
              </a:defRPr>
            </a:lvl9pPr>
          </a:lstStyle>
          <a:p>
            <a:r>
              <a:rPr lang="fr-FR" dirty="0" smtClean="0"/>
              <a:t>D</a:t>
            </a:r>
            <a:endParaRPr lang="fr-FR" dirty="0"/>
          </a:p>
        </p:txBody>
      </p:sp>
      <p:sp>
        <p:nvSpPr>
          <p:cNvPr id="9" name="Espace réservé du texte 20"/>
          <p:cNvSpPr txBox="1">
            <a:spLocks/>
          </p:cNvSpPr>
          <p:nvPr/>
        </p:nvSpPr>
        <p:spPr>
          <a:xfrm>
            <a:off x="5248921" y="516463"/>
            <a:ext cx="360000" cy="360000"/>
          </a:xfrm>
          <a:prstGeom prst="ellipse">
            <a:avLst/>
          </a:prstGeom>
          <a:solidFill>
            <a:schemeClr val="accent6"/>
          </a:solidFill>
        </p:spPr>
        <p:txBody>
          <a:bodyPr vert="horz" lIns="36000" tIns="0" rIns="36000" bIns="0" rtlCol="0" anchor="ctr">
            <a:noAutofit/>
          </a:bodyPr>
          <a:lstStyle>
            <a:lvl1pPr marL="0" indent="0" algn="ctr" defTabSz="540068" rtl="0" eaLnBrk="1" latinLnBrk="0" hangingPunct="1">
              <a:lnSpc>
                <a:spcPct val="100000"/>
              </a:lnSpc>
              <a:spcBef>
                <a:spcPts val="0"/>
              </a:spcBef>
              <a:buFontTx/>
              <a:buNone/>
              <a:defRPr sz="1700" kern="1200" cap="all" baseline="0">
                <a:solidFill>
                  <a:schemeClr val="tx1"/>
                </a:solidFill>
                <a:latin typeface="+mn-lt"/>
                <a:ea typeface="+mn-ea"/>
                <a:cs typeface="+mn-cs"/>
              </a:defRPr>
            </a:lvl1pPr>
            <a:lvl2pPr marL="0" indent="0" algn="l" defTabSz="540068" rtl="0" eaLnBrk="1" latinLnBrk="0" hangingPunct="1">
              <a:lnSpc>
                <a:spcPct val="100000"/>
              </a:lnSpc>
              <a:spcBef>
                <a:spcPts val="0"/>
              </a:spcBef>
              <a:buFontTx/>
              <a:buNone/>
              <a:defRPr sz="1700" kern="1200">
                <a:solidFill>
                  <a:schemeClr val="tx1"/>
                </a:solidFill>
                <a:latin typeface="+mn-lt"/>
                <a:ea typeface="+mn-ea"/>
                <a:cs typeface="+mn-cs"/>
              </a:defRPr>
            </a:lvl2pPr>
            <a:lvl3pPr marL="0" indent="0" algn="l" defTabSz="540068" rtl="0" eaLnBrk="1" latinLnBrk="0" hangingPunct="1">
              <a:lnSpc>
                <a:spcPct val="100000"/>
              </a:lnSpc>
              <a:spcBef>
                <a:spcPts val="0"/>
              </a:spcBef>
              <a:buFontTx/>
              <a:buNone/>
              <a:defRPr sz="1700" kern="1200">
                <a:solidFill>
                  <a:schemeClr val="tx1"/>
                </a:solidFill>
                <a:latin typeface="+mn-lt"/>
                <a:ea typeface="+mn-ea"/>
                <a:cs typeface="+mn-cs"/>
              </a:defRPr>
            </a:lvl3pPr>
            <a:lvl4pPr marL="0" indent="0" algn="l" defTabSz="540068" rtl="0" eaLnBrk="1" latinLnBrk="0" hangingPunct="1">
              <a:lnSpc>
                <a:spcPct val="100000"/>
              </a:lnSpc>
              <a:spcBef>
                <a:spcPts val="0"/>
              </a:spcBef>
              <a:buFontTx/>
              <a:buNone/>
              <a:defRPr sz="1700" kern="1200">
                <a:solidFill>
                  <a:schemeClr val="tx1"/>
                </a:solidFill>
                <a:latin typeface="+mn-lt"/>
                <a:ea typeface="+mn-ea"/>
                <a:cs typeface="+mn-cs"/>
              </a:defRPr>
            </a:lvl4pPr>
            <a:lvl5pPr marL="0" indent="0" algn="l" defTabSz="540068" rtl="0" eaLnBrk="1" latinLnBrk="0" hangingPunct="1">
              <a:lnSpc>
                <a:spcPct val="100000"/>
              </a:lnSpc>
              <a:spcBef>
                <a:spcPts val="0"/>
              </a:spcBef>
              <a:buFontTx/>
              <a:buNone/>
              <a:defRPr sz="1700" kern="1200">
                <a:solidFill>
                  <a:schemeClr val="tx1"/>
                </a:solidFill>
                <a:latin typeface="+mn-lt"/>
                <a:ea typeface="+mn-ea"/>
                <a:cs typeface="+mn-cs"/>
              </a:defRPr>
            </a:lvl5pPr>
            <a:lvl6pPr marL="1485186" indent="-135017" algn="l" defTabSz="540068" rtl="0" eaLnBrk="1" latinLnBrk="0" hangingPunct="1">
              <a:lnSpc>
                <a:spcPct val="90000"/>
              </a:lnSpc>
              <a:spcBef>
                <a:spcPts val="295"/>
              </a:spcBef>
              <a:buFont typeface="Arial" panose="020B0604020202020204" pitchFamily="34" charset="0"/>
              <a:buChar char="•"/>
              <a:defRPr sz="1063" kern="1200">
                <a:solidFill>
                  <a:schemeClr val="tx1"/>
                </a:solidFill>
                <a:latin typeface="+mn-lt"/>
                <a:ea typeface="+mn-ea"/>
                <a:cs typeface="+mn-cs"/>
              </a:defRPr>
            </a:lvl6pPr>
            <a:lvl7pPr marL="1755219" indent="-135017" algn="l" defTabSz="540068" rtl="0" eaLnBrk="1" latinLnBrk="0" hangingPunct="1">
              <a:lnSpc>
                <a:spcPct val="90000"/>
              </a:lnSpc>
              <a:spcBef>
                <a:spcPts val="295"/>
              </a:spcBef>
              <a:buFont typeface="Arial" panose="020B0604020202020204" pitchFamily="34" charset="0"/>
              <a:buChar char="•"/>
              <a:defRPr sz="1063" kern="1200">
                <a:solidFill>
                  <a:schemeClr val="tx1"/>
                </a:solidFill>
                <a:latin typeface="+mn-lt"/>
                <a:ea typeface="+mn-ea"/>
                <a:cs typeface="+mn-cs"/>
              </a:defRPr>
            </a:lvl7pPr>
            <a:lvl8pPr marL="2025253" indent="-135017" algn="l" defTabSz="540068" rtl="0" eaLnBrk="1" latinLnBrk="0" hangingPunct="1">
              <a:lnSpc>
                <a:spcPct val="90000"/>
              </a:lnSpc>
              <a:spcBef>
                <a:spcPts val="295"/>
              </a:spcBef>
              <a:buFont typeface="Arial" panose="020B0604020202020204" pitchFamily="34" charset="0"/>
              <a:buChar char="•"/>
              <a:defRPr sz="1063" kern="1200">
                <a:solidFill>
                  <a:schemeClr val="tx1"/>
                </a:solidFill>
                <a:latin typeface="+mn-lt"/>
                <a:ea typeface="+mn-ea"/>
                <a:cs typeface="+mn-cs"/>
              </a:defRPr>
            </a:lvl8pPr>
            <a:lvl9pPr marL="2295287" indent="-135017" algn="l" defTabSz="540068" rtl="0" eaLnBrk="1" latinLnBrk="0" hangingPunct="1">
              <a:lnSpc>
                <a:spcPct val="90000"/>
              </a:lnSpc>
              <a:spcBef>
                <a:spcPts val="295"/>
              </a:spcBef>
              <a:buFont typeface="Arial" panose="020B0604020202020204" pitchFamily="34" charset="0"/>
              <a:buChar char="•"/>
              <a:defRPr sz="1063" kern="1200">
                <a:solidFill>
                  <a:schemeClr val="tx1"/>
                </a:solidFill>
                <a:latin typeface="+mn-lt"/>
                <a:ea typeface="+mn-ea"/>
                <a:cs typeface="+mn-cs"/>
              </a:defRPr>
            </a:lvl9pPr>
          </a:lstStyle>
          <a:p>
            <a:r>
              <a:rPr lang="fr-FR" dirty="0"/>
              <a:t>A</a:t>
            </a: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5667" y="1328348"/>
            <a:ext cx="1280388" cy="1272020"/>
          </a:xfrm>
          <a:prstGeom prst="rect">
            <a:avLst/>
          </a:prstGeom>
        </p:spPr>
      </p:pic>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2899" y="2851685"/>
            <a:ext cx="1466022" cy="1574926"/>
          </a:xfrm>
          <a:prstGeom prst="rect">
            <a:avLst/>
          </a:prstGeom>
        </p:spPr>
      </p:pic>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99165" y="2996974"/>
            <a:ext cx="1381318" cy="1457528"/>
          </a:xfrm>
          <a:prstGeom prst="rect">
            <a:avLst/>
          </a:prstGeom>
        </p:spPr>
      </p:pic>
      <p:pic>
        <p:nvPicPr>
          <p:cNvPr id="8" name="Imag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32081" y="1316955"/>
            <a:ext cx="1228896" cy="1352739"/>
          </a:xfrm>
          <a:prstGeom prst="rect">
            <a:avLst/>
          </a:prstGeom>
        </p:spPr>
      </p:pic>
      <p:pic>
        <p:nvPicPr>
          <p:cNvPr id="10" name="Imag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204" y="2769030"/>
            <a:ext cx="1743318" cy="1657581"/>
          </a:xfrm>
          <a:prstGeom prst="rect">
            <a:avLst/>
          </a:prstGeom>
        </p:spPr>
      </p:pic>
    </p:spTree>
    <p:extLst>
      <p:ext uri="{BB962C8B-B14F-4D97-AF65-F5344CB8AC3E}">
        <p14:creationId xmlns:p14="http://schemas.microsoft.com/office/powerpoint/2010/main" val="42542257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QUESTION N° </a:t>
            </a:r>
            <a:r>
              <a:rPr lang="fr-FR" dirty="0" smtClean="0"/>
              <a:t>13</a:t>
            </a:r>
            <a:endParaRPr lang="fr-FR" dirty="0"/>
          </a:p>
        </p:txBody>
      </p:sp>
      <p:sp>
        <p:nvSpPr>
          <p:cNvPr id="3" name="Espace réservé du texte 2"/>
          <p:cNvSpPr>
            <a:spLocks noGrp="1"/>
          </p:cNvSpPr>
          <p:nvPr>
            <p:ph type="body" sz="quarter" idx="10"/>
          </p:nvPr>
        </p:nvSpPr>
        <p:spPr/>
        <p:txBody>
          <a:bodyPr/>
          <a:lstStyle/>
          <a:p>
            <a:r>
              <a:rPr lang="fr-FR" dirty="0"/>
              <a:t>SI MON </a:t>
            </a:r>
            <a:r>
              <a:rPr lang="fr-FR" dirty="0" smtClean="0"/>
              <a:t>entreprise</a:t>
            </a:r>
            <a:br>
              <a:rPr lang="fr-FR" dirty="0" smtClean="0"/>
            </a:br>
            <a:r>
              <a:rPr lang="fr-FR" dirty="0" smtClean="0"/>
              <a:t>A </a:t>
            </a:r>
            <a:r>
              <a:rPr lang="fr-FR" dirty="0"/>
              <a:t>ÉTÉ </a:t>
            </a:r>
            <a:r>
              <a:rPr lang="fr-FR" dirty="0" smtClean="0"/>
              <a:t>Inondée, </a:t>
            </a:r>
            <a:r>
              <a:rPr lang="fr-FR" dirty="0"/>
              <a:t>COMMENT </a:t>
            </a:r>
            <a:r>
              <a:rPr lang="fr-FR" dirty="0" smtClean="0"/>
              <a:t>FAIRE</a:t>
            </a:r>
            <a:br>
              <a:rPr lang="fr-FR" dirty="0" smtClean="0"/>
            </a:br>
            <a:r>
              <a:rPr lang="fr-FR" dirty="0" smtClean="0"/>
              <a:t>POUR ÊTRE</a:t>
            </a:r>
            <a:br>
              <a:rPr lang="fr-FR" dirty="0" smtClean="0"/>
            </a:br>
            <a:r>
              <a:rPr lang="fr-FR" dirty="0" smtClean="0"/>
              <a:t>INDEMNISÉ ?</a:t>
            </a:r>
            <a:endParaRPr lang="fr-FR" dirty="0"/>
          </a:p>
        </p:txBody>
      </p:sp>
      <p:sp>
        <p:nvSpPr>
          <p:cNvPr id="4" name="Espace réservé du texte 3"/>
          <p:cNvSpPr>
            <a:spLocks noGrp="1"/>
          </p:cNvSpPr>
          <p:nvPr>
            <p:ph type="body" sz="quarter" idx="11"/>
          </p:nvPr>
        </p:nvSpPr>
        <p:spPr/>
        <p:txBody>
          <a:bodyPr/>
          <a:lstStyle/>
          <a:p>
            <a:pPr>
              <a:spcBef>
                <a:spcPts val="1600"/>
              </a:spcBef>
            </a:pPr>
            <a:r>
              <a:rPr lang="fr-FR" dirty="0"/>
              <a:t>J’attends le passage d’un </a:t>
            </a:r>
            <a:r>
              <a:rPr lang="fr-FR" dirty="0" smtClean="0"/>
              <a:t>expert</a:t>
            </a:r>
            <a:endParaRPr lang="fr-FR" dirty="0"/>
          </a:p>
          <a:p>
            <a:pPr>
              <a:spcBef>
                <a:spcPts val="1600"/>
              </a:spcBef>
            </a:pPr>
            <a:r>
              <a:rPr lang="fr-FR" dirty="0" smtClean="0"/>
              <a:t>J’envoie </a:t>
            </a:r>
            <a:r>
              <a:rPr lang="fr-FR" dirty="0"/>
              <a:t>à mon assureur le dossier photographique de constat que j’ai réalisé avant le nettoyage </a:t>
            </a:r>
            <a:endParaRPr lang="fr-FR" dirty="0" smtClean="0"/>
          </a:p>
          <a:p>
            <a:pPr>
              <a:spcBef>
                <a:spcPts val="1600"/>
              </a:spcBef>
            </a:pPr>
            <a:r>
              <a:rPr lang="fr-FR" dirty="0" smtClean="0"/>
              <a:t>J’attends </a:t>
            </a:r>
            <a:r>
              <a:rPr lang="fr-FR" dirty="0"/>
              <a:t>la publication de l’arrêté de catastrophe naturelle sur ma </a:t>
            </a:r>
            <a:r>
              <a:rPr lang="fr-FR" dirty="0" smtClean="0"/>
              <a:t>commune</a:t>
            </a:r>
            <a:endParaRPr lang="fr-FR" dirty="0"/>
          </a:p>
          <a:p>
            <a:pPr>
              <a:spcBef>
                <a:spcPts val="1600"/>
              </a:spcBef>
            </a:pPr>
            <a:r>
              <a:rPr lang="fr-FR" dirty="0" smtClean="0"/>
              <a:t>Je </a:t>
            </a:r>
            <a:r>
              <a:rPr lang="fr-FR" dirty="0"/>
              <a:t>n’ai rien à faire, c’est </a:t>
            </a:r>
            <a:r>
              <a:rPr lang="fr-FR" dirty="0" smtClean="0"/>
              <a:t>automatique</a:t>
            </a:r>
          </a:p>
        </p:txBody>
      </p:sp>
      <p:sp>
        <p:nvSpPr>
          <p:cNvPr id="5" name="Espace réservé du texte 4"/>
          <p:cNvSpPr>
            <a:spLocks noGrp="1"/>
          </p:cNvSpPr>
          <p:nvPr>
            <p:ph type="body" sz="quarter" idx="12"/>
          </p:nvPr>
        </p:nvSpPr>
        <p:spPr/>
        <p:txBody>
          <a:bodyPr/>
          <a:lstStyle/>
          <a:p>
            <a:r>
              <a:rPr lang="fr-FR" dirty="0" smtClean="0"/>
              <a:t>a</a:t>
            </a:r>
            <a:endParaRPr lang="fr-FR" dirty="0"/>
          </a:p>
        </p:txBody>
      </p:sp>
      <p:sp>
        <p:nvSpPr>
          <p:cNvPr id="6" name="Espace réservé du texte 5"/>
          <p:cNvSpPr>
            <a:spLocks noGrp="1"/>
          </p:cNvSpPr>
          <p:nvPr>
            <p:ph type="body" sz="quarter" idx="13"/>
          </p:nvPr>
        </p:nvSpPr>
        <p:spPr>
          <a:xfrm>
            <a:off x="4318975" y="1584333"/>
            <a:ext cx="360000" cy="360000"/>
          </a:xfrm>
        </p:spPr>
        <p:txBody>
          <a:bodyPr/>
          <a:lstStyle/>
          <a:p>
            <a:r>
              <a:rPr lang="fr-FR" dirty="0" smtClean="0"/>
              <a:t>B</a:t>
            </a:r>
            <a:endParaRPr lang="fr-FR" dirty="0"/>
          </a:p>
        </p:txBody>
      </p:sp>
      <p:sp>
        <p:nvSpPr>
          <p:cNvPr id="7" name="Espace réservé du texte 6"/>
          <p:cNvSpPr>
            <a:spLocks noGrp="1"/>
          </p:cNvSpPr>
          <p:nvPr>
            <p:ph type="body" sz="quarter" idx="14"/>
          </p:nvPr>
        </p:nvSpPr>
        <p:spPr>
          <a:xfrm>
            <a:off x="4318975" y="2382941"/>
            <a:ext cx="360000" cy="360000"/>
          </a:xfrm>
        </p:spPr>
        <p:txBody>
          <a:bodyPr/>
          <a:lstStyle/>
          <a:p>
            <a:r>
              <a:rPr lang="fr-FR" dirty="0" smtClean="0"/>
              <a:t>C</a:t>
            </a:r>
            <a:endParaRPr lang="fr-FR" dirty="0"/>
          </a:p>
        </p:txBody>
      </p:sp>
      <p:sp>
        <p:nvSpPr>
          <p:cNvPr id="8" name="Espace réservé du texte 6"/>
          <p:cNvSpPr>
            <a:spLocks noGrp="1"/>
          </p:cNvSpPr>
          <p:nvPr>
            <p:ph type="body" sz="quarter" idx="14"/>
          </p:nvPr>
        </p:nvSpPr>
        <p:spPr>
          <a:xfrm>
            <a:off x="4318975" y="2952325"/>
            <a:ext cx="360000" cy="360000"/>
          </a:xfrm>
        </p:spPr>
        <p:txBody>
          <a:bodyPr/>
          <a:lstStyle/>
          <a:p>
            <a:r>
              <a:rPr lang="fr-FR" dirty="0" smtClean="0"/>
              <a:t>D</a:t>
            </a:r>
            <a:endParaRPr lang="fr-FR" dirty="0"/>
          </a:p>
        </p:txBody>
      </p:sp>
    </p:spTree>
    <p:extLst>
      <p:ext uri="{BB962C8B-B14F-4D97-AF65-F5344CB8AC3E}">
        <p14:creationId xmlns:p14="http://schemas.microsoft.com/office/powerpoint/2010/main" val="25817104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QUESTION N° </a:t>
            </a:r>
            <a:r>
              <a:rPr lang="fr-FR" dirty="0" smtClean="0"/>
              <a:t>13</a:t>
            </a:r>
            <a:endParaRPr lang="fr-FR" dirty="0"/>
          </a:p>
        </p:txBody>
      </p:sp>
      <p:sp>
        <p:nvSpPr>
          <p:cNvPr id="3" name="Espace réservé du texte 2"/>
          <p:cNvSpPr>
            <a:spLocks noGrp="1"/>
          </p:cNvSpPr>
          <p:nvPr>
            <p:ph type="body" sz="quarter" idx="10"/>
          </p:nvPr>
        </p:nvSpPr>
        <p:spPr/>
        <p:txBody>
          <a:bodyPr/>
          <a:lstStyle/>
          <a:p>
            <a:r>
              <a:rPr lang="fr-FR" dirty="0"/>
              <a:t>SI MON </a:t>
            </a:r>
            <a:r>
              <a:rPr lang="fr-FR" dirty="0" smtClean="0"/>
              <a:t>entreprise</a:t>
            </a:r>
            <a:r>
              <a:rPr lang="fr-FR" dirty="0"/>
              <a:t/>
            </a:r>
            <a:br>
              <a:rPr lang="fr-FR" dirty="0"/>
            </a:br>
            <a:r>
              <a:rPr lang="fr-FR" dirty="0"/>
              <a:t>A ÉTÉ </a:t>
            </a:r>
            <a:r>
              <a:rPr lang="fr-FR" dirty="0" smtClean="0"/>
              <a:t>Inondée, </a:t>
            </a:r>
            <a:r>
              <a:rPr lang="fr-FR" dirty="0"/>
              <a:t>COMMENT FAIRE</a:t>
            </a:r>
            <a:br>
              <a:rPr lang="fr-FR" dirty="0"/>
            </a:br>
            <a:r>
              <a:rPr lang="fr-FR" dirty="0"/>
              <a:t>POUR ÊTRE</a:t>
            </a:r>
            <a:br>
              <a:rPr lang="fr-FR" dirty="0"/>
            </a:br>
            <a:r>
              <a:rPr lang="fr-FR" dirty="0"/>
              <a:t>INDEMNISÉ ?</a:t>
            </a:r>
          </a:p>
        </p:txBody>
      </p:sp>
      <p:sp>
        <p:nvSpPr>
          <p:cNvPr id="12" name="Espace réservé du texte 11"/>
          <p:cNvSpPr>
            <a:spLocks noGrp="1"/>
          </p:cNvSpPr>
          <p:nvPr>
            <p:ph type="body" sz="quarter" idx="11"/>
          </p:nvPr>
        </p:nvSpPr>
        <p:spPr/>
        <p:txBody>
          <a:bodyPr/>
          <a:lstStyle/>
          <a:p>
            <a:r>
              <a:rPr lang="fr-FR" sz="1300" dirty="0"/>
              <a:t>Pour bénéficier d’une indemnisation au titre d’une catastrophe naturelle, la publication d’un arrêté d’état de catastrophe naturelle au Journal Officiel est indispensable. </a:t>
            </a:r>
            <a:endParaRPr lang="fr-FR" sz="1300" dirty="0" smtClean="0"/>
          </a:p>
          <a:p>
            <a:r>
              <a:rPr lang="fr-FR" sz="1300" dirty="0" smtClean="0"/>
              <a:t>À </a:t>
            </a:r>
            <a:r>
              <a:rPr lang="fr-FR" sz="1300" dirty="0"/>
              <a:t>partir de la date de publication, j’ai 10 jours pour déclarer le sinistre aux assureurs </a:t>
            </a:r>
            <a:r>
              <a:rPr lang="fr-FR" sz="1300" dirty="0" smtClean="0"/>
              <a:t>en </a:t>
            </a:r>
            <a:r>
              <a:rPr lang="fr-FR" sz="1300" dirty="0"/>
              <a:t>me basant notamment sur le dossier photographique que j’ai constitué.  </a:t>
            </a:r>
          </a:p>
          <a:p>
            <a:r>
              <a:rPr lang="fr-FR" sz="1300" b="1" i="1" dirty="0" smtClean="0"/>
              <a:t>À </a:t>
            </a:r>
            <a:r>
              <a:rPr lang="fr-FR" sz="1300" b="1" i="1" dirty="0"/>
              <a:t>noter :</a:t>
            </a:r>
            <a:r>
              <a:rPr lang="fr-FR" sz="1300" i="1" dirty="0"/>
              <a:t> la franchise reste toujours à la charge de l'assuré. Pour les biens à usage professionnel, le montant de la franchise est égal à 10 % des dommages matériels directs avec un minimum de </a:t>
            </a:r>
            <a:r>
              <a:rPr lang="fr-FR" sz="1300" i="1" dirty="0" smtClean="0"/>
              <a:t>1140 </a:t>
            </a:r>
            <a:r>
              <a:rPr lang="fr-FR" sz="1300" i="1" dirty="0"/>
              <a:t>euros</a:t>
            </a:r>
            <a:r>
              <a:rPr lang="fr-FR" sz="1300" i="1" dirty="0" smtClean="0"/>
              <a:t>. </a:t>
            </a:r>
          </a:p>
          <a:p>
            <a:r>
              <a:rPr lang="fr-FR" sz="1300" dirty="0" smtClean="0"/>
              <a:t>Si </a:t>
            </a:r>
            <a:r>
              <a:rPr lang="fr-FR" sz="1300" dirty="0"/>
              <a:t>les dommages sont importants, voire très </a:t>
            </a:r>
            <a:r>
              <a:rPr lang="fr-FR" sz="1300" dirty="0" smtClean="0"/>
              <a:t>importants, </a:t>
            </a:r>
            <a:r>
              <a:rPr lang="fr-FR" sz="1300" dirty="0"/>
              <a:t>l’assureur désignera, à ses frais, un expert professionnel qui fixera le montant des dommages en accord avec le sinistré. </a:t>
            </a:r>
          </a:p>
        </p:txBody>
      </p:sp>
      <p:sp>
        <p:nvSpPr>
          <p:cNvPr id="13" name="Espace réservé du texte 12"/>
          <p:cNvSpPr>
            <a:spLocks noGrp="1"/>
          </p:cNvSpPr>
          <p:nvPr>
            <p:ph type="body" sz="quarter" idx="12"/>
          </p:nvPr>
        </p:nvSpPr>
        <p:spPr/>
        <p:txBody>
          <a:bodyPr/>
          <a:lstStyle/>
          <a:p>
            <a:r>
              <a:rPr lang="fr-FR" dirty="0" smtClean="0"/>
              <a:t>RÉPONSES	ET </a:t>
            </a:r>
            <a:endParaRPr lang="fr-FR" dirty="0"/>
          </a:p>
        </p:txBody>
      </p:sp>
      <p:sp>
        <p:nvSpPr>
          <p:cNvPr id="14" name="Espace réservé du texte 13"/>
          <p:cNvSpPr>
            <a:spLocks noGrp="1"/>
          </p:cNvSpPr>
          <p:nvPr>
            <p:ph type="body" sz="quarter" idx="13"/>
          </p:nvPr>
        </p:nvSpPr>
        <p:spPr/>
        <p:txBody>
          <a:bodyPr/>
          <a:lstStyle/>
          <a:p>
            <a:r>
              <a:rPr lang="fr-FR" dirty="0" smtClean="0"/>
              <a:t>B</a:t>
            </a:r>
            <a:endParaRPr lang="fr-FR" dirty="0"/>
          </a:p>
        </p:txBody>
      </p:sp>
      <p:sp>
        <p:nvSpPr>
          <p:cNvPr id="15" name="Espace réservé du texte 13"/>
          <p:cNvSpPr txBox="1">
            <a:spLocks/>
          </p:cNvSpPr>
          <p:nvPr/>
        </p:nvSpPr>
        <p:spPr>
          <a:xfrm>
            <a:off x="6050627" y="513268"/>
            <a:ext cx="360000" cy="360000"/>
          </a:xfrm>
          <a:prstGeom prst="ellipse">
            <a:avLst/>
          </a:prstGeom>
          <a:solidFill>
            <a:schemeClr val="accent6"/>
          </a:solidFill>
        </p:spPr>
        <p:txBody>
          <a:bodyPr vert="horz" lIns="36000" tIns="0" rIns="36000" bIns="0" rtlCol="0" anchor="ctr">
            <a:noAutofit/>
          </a:bodyPr>
          <a:lstStyle>
            <a:lvl1pPr marL="0" indent="0" algn="ctr" defTabSz="540068" rtl="0" eaLnBrk="1" latinLnBrk="0" hangingPunct="1">
              <a:lnSpc>
                <a:spcPct val="100000"/>
              </a:lnSpc>
              <a:spcBef>
                <a:spcPts val="0"/>
              </a:spcBef>
              <a:buFontTx/>
              <a:buNone/>
              <a:defRPr sz="1700" kern="1200" cap="all" baseline="0">
                <a:solidFill>
                  <a:schemeClr val="tx1"/>
                </a:solidFill>
                <a:latin typeface="+mn-lt"/>
                <a:ea typeface="+mn-ea"/>
                <a:cs typeface="+mn-cs"/>
              </a:defRPr>
            </a:lvl1pPr>
            <a:lvl2pPr marL="0" indent="0" algn="l" defTabSz="540068" rtl="0" eaLnBrk="1" latinLnBrk="0" hangingPunct="1">
              <a:lnSpc>
                <a:spcPct val="100000"/>
              </a:lnSpc>
              <a:spcBef>
                <a:spcPts val="0"/>
              </a:spcBef>
              <a:buFontTx/>
              <a:buNone/>
              <a:defRPr sz="1700" kern="1200">
                <a:solidFill>
                  <a:schemeClr val="tx1"/>
                </a:solidFill>
                <a:latin typeface="+mn-lt"/>
                <a:ea typeface="+mn-ea"/>
                <a:cs typeface="+mn-cs"/>
              </a:defRPr>
            </a:lvl2pPr>
            <a:lvl3pPr marL="0" indent="0" algn="l" defTabSz="540068" rtl="0" eaLnBrk="1" latinLnBrk="0" hangingPunct="1">
              <a:lnSpc>
                <a:spcPct val="100000"/>
              </a:lnSpc>
              <a:spcBef>
                <a:spcPts val="0"/>
              </a:spcBef>
              <a:buFontTx/>
              <a:buNone/>
              <a:defRPr sz="1700" kern="1200">
                <a:solidFill>
                  <a:schemeClr val="tx1"/>
                </a:solidFill>
                <a:latin typeface="+mn-lt"/>
                <a:ea typeface="+mn-ea"/>
                <a:cs typeface="+mn-cs"/>
              </a:defRPr>
            </a:lvl3pPr>
            <a:lvl4pPr marL="0" indent="0" algn="l" defTabSz="540068" rtl="0" eaLnBrk="1" latinLnBrk="0" hangingPunct="1">
              <a:lnSpc>
                <a:spcPct val="100000"/>
              </a:lnSpc>
              <a:spcBef>
                <a:spcPts val="0"/>
              </a:spcBef>
              <a:buFontTx/>
              <a:buNone/>
              <a:defRPr sz="1700" kern="1200">
                <a:solidFill>
                  <a:schemeClr val="tx1"/>
                </a:solidFill>
                <a:latin typeface="+mn-lt"/>
                <a:ea typeface="+mn-ea"/>
                <a:cs typeface="+mn-cs"/>
              </a:defRPr>
            </a:lvl4pPr>
            <a:lvl5pPr marL="0" indent="0" algn="l" defTabSz="540068" rtl="0" eaLnBrk="1" latinLnBrk="0" hangingPunct="1">
              <a:lnSpc>
                <a:spcPct val="100000"/>
              </a:lnSpc>
              <a:spcBef>
                <a:spcPts val="0"/>
              </a:spcBef>
              <a:buFontTx/>
              <a:buNone/>
              <a:defRPr sz="1700" kern="1200">
                <a:solidFill>
                  <a:schemeClr val="tx1"/>
                </a:solidFill>
                <a:latin typeface="+mn-lt"/>
                <a:ea typeface="+mn-ea"/>
                <a:cs typeface="+mn-cs"/>
              </a:defRPr>
            </a:lvl5pPr>
            <a:lvl6pPr marL="1485186" indent="-135017" algn="l" defTabSz="540068" rtl="0" eaLnBrk="1" latinLnBrk="0" hangingPunct="1">
              <a:lnSpc>
                <a:spcPct val="90000"/>
              </a:lnSpc>
              <a:spcBef>
                <a:spcPts val="295"/>
              </a:spcBef>
              <a:buFont typeface="Arial" panose="020B0604020202020204" pitchFamily="34" charset="0"/>
              <a:buChar char="•"/>
              <a:defRPr sz="1063" kern="1200">
                <a:solidFill>
                  <a:schemeClr val="tx1"/>
                </a:solidFill>
                <a:latin typeface="+mn-lt"/>
                <a:ea typeface="+mn-ea"/>
                <a:cs typeface="+mn-cs"/>
              </a:defRPr>
            </a:lvl6pPr>
            <a:lvl7pPr marL="1755219" indent="-135017" algn="l" defTabSz="540068" rtl="0" eaLnBrk="1" latinLnBrk="0" hangingPunct="1">
              <a:lnSpc>
                <a:spcPct val="90000"/>
              </a:lnSpc>
              <a:spcBef>
                <a:spcPts val="295"/>
              </a:spcBef>
              <a:buFont typeface="Arial" panose="020B0604020202020204" pitchFamily="34" charset="0"/>
              <a:buChar char="•"/>
              <a:defRPr sz="1063" kern="1200">
                <a:solidFill>
                  <a:schemeClr val="tx1"/>
                </a:solidFill>
                <a:latin typeface="+mn-lt"/>
                <a:ea typeface="+mn-ea"/>
                <a:cs typeface="+mn-cs"/>
              </a:defRPr>
            </a:lvl7pPr>
            <a:lvl8pPr marL="2025253" indent="-135017" algn="l" defTabSz="540068" rtl="0" eaLnBrk="1" latinLnBrk="0" hangingPunct="1">
              <a:lnSpc>
                <a:spcPct val="90000"/>
              </a:lnSpc>
              <a:spcBef>
                <a:spcPts val="295"/>
              </a:spcBef>
              <a:buFont typeface="Arial" panose="020B0604020202020204" pitchFamily="34" charset="0"/>
              <a:buChar char="•"/>
              <a:defRPr sz="1063" kern="1200">
                <a:solidFill>
                  <a:schemeClr val="tx1"/>
                </a:solidFill>
                <a:latin typeface="+mn-lt"/>
                <a:ea typeface="+mn-ea"/>
                <a:cs typeface="+mn-cs"/>
              </a:defRPr>
            </a:lvl8pPr>
            <a:lvl9pPr marL="2295287" indent="-135017" algn="l" defTabSz="540068" rtl="0" eaLnBrk="1" latinLnBrk="0" hangingPunct="1">
              <a:lnSpc>
                <a:spcPct val="90000"/>
              </a:lnSpc>
              <a:spcBef>
                <a:spcPts val="295"/>
              </a:spcBef>
              <a:buFont typeface="Arial" panose="020B0604020202020204" pitchFamily="34" charset="0"/>
              <a:buChar char="•"/>
              <a:defRPr sz="1063" kern="1200">
                <a:solidFill>
                  <a:schemeClr val="tx1"/>
                </a:solidFill>
                <a:latin typeface="+mn-lt"/>
                <a:ea typeface="+mn-ea"/>
                <a:cs typeface="+mn-cs"/>
              </a:defRPr>
            </a:lvl9pPr>
          </a:lstStyle>
          <a:p>
            <a:r>
              <a:rPr lang="fr-FR" dirty="0"/>
              <a:t>C</a:t>
            </a:r>
          </a:p>
        </p:txBody>
      </p:sp>
    </p:spTree>
    <p:extLst>
      <p:ext uri="{BB962C8B-B14F-4D97-AF65-F5344CB8AC3E}">
        <p14:creationId xmlns:p14="http://schemas.microsoft.com/office/powerpoint/2010/main" val="10928272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Question 14</a:t>
            </a:r>
            <a:endParaRPr lang="fr-FR" dirty="0"/>
          </a:p>
        </p:txBody>
      </p:sp>
      <p:sp>
        <p:nvSpPr>
          <p:cNvPr id="3" name="Espace réservé du texte 2"/>
          <p:cNvSpPr>
            <a:spLocks noGrp="1"/>
          </p:cNvSpPr>
          <p:nvPr>
            <p:ph type="body" sz="quarter" idx="10"/>
          </p:nvPr>
        </p:nvSpPr>
        <p:spPr/>
        <p:txBody>
          <a:bodyPr/>
          <a:lstStyle/>
          <a:p>
            <a:r>
              <a:rPr lang="fr-FR" dirty="0" smtClean="0"/>
              <a:t>Si mon entreprise n’a pas été directement inondée mais que j’ai subi des pertes d’activités (coupures électriques, employés absents, impossibilité d’accès…)…</a:t>
            </a:r>
            <a:endParaRPr lang="fr-FR" dirty="0"/>
          </a:p>
        </p:txBody>
      </p:sp>
      <p:sp>
        <p:nvSpPr>
          <p:cNvPr id="4" name="Espace réservé du texte 3"/>
          <p:cNvSpPr>
            <a:spLocks noGrp="1"/>
          </p:cNvSpPr>
          <p:nvPr>
            <p:ph type="body" sz="quarter" idx="11"/>
          </p:nvPr>
        </p:nvSpPr>
        <p:spPr>
          <a:xfrm>
            <a:off x="4859338" y="1004256"/>
            <a:ext cx="3636962" cy="3671888"/>
          </a:xfrm>
        </p:spPr>
        <p:txBody>
          <a:bodyPr/>
          <a:lstStyle/>
          <a:p>
            <a:r>
              <a:rPr lang="fr-FR" dirty="0" smtClean="0"/>
              <a:t>Je contacte mon assurance qui doit me rembourser l’intégralité de la somme perdue</a:t>
            </a:r>
          </a:p>
          <a:p>
            <a:r>
              <a:rPr lang="fr-FR" dirty="0" smtClean="0"/>
              <a:t>Je contacte mon assurance si j’ai souscrit une garantie contre les pertes d’exploitation</a:t>
            </a:r>
          </a:p>
          <a:p>
            <a:r>
              <a:rPr lang="fr-FR" dirty="0" smtClean="0"/>
              <a:t>Je contacte </a:t>
            </a:r>
            <a:r>
              <a:rPr lang="fr-FR" dirty="0"/>
              <a:t>ma chambre consulaire ou ma </a:t>
            </a:r>
            <a:r>
              <a:rPr lang="fr-FR" dirty="0" smtClean="0"/>
              <a:t>fédération qui peuvent me venir en aide</a:t>
            </a:r>
          </a:p>
          <a:p>
            <a:r>
              <a:rPr lang="fr-FR" dirty="0"/>
              <a:t>Je ne peux rien faire</a:t>
            </a:r>
          </a:p>
          <a:p>
            <a:endParaRPr lang="fr-FR" dirty="0"/>
          </a:p>
        </p:txBody>
      </p:sp>
      <p:sp>
        <p:nvSpPr>
          <p:cNvPr id="5" name="Espace réservé du texte 4"/>
          <p:cNvSpPr>
            <a:spLocks noGrp="1"/>
          </p:cNvSpPr>
          <p:nvPr>
            <p:ph type="body" sz="quarter" idx="12"/>
          </p:nvPr>
        </p:nvSpPr>
        <p:spPr/>
        <p:txBody>
          <a:bodyPr/>
          <a:lstStyle/>
          <a:p>
            <a:r>
              <a:rPr lang="fr-FR" dirty="0" smtClean="0"/>
              <a:t>A</a:t>
            </a:r>
            <a:endParaRPr lang="fr-FR" dirty="0"/>
          </a:p>
        </p:txBody>
      </p:sp>
      <p:sp>
        <p:nvSpPr>
          <p:cNvPr id="6" name="Espace réservé du texte 5"/>
          <p:cNvSpPr>
            <a:spLocks noGrp="1"/>
          </p:cNvSpPr>
          <p:nvPr>
            <p:ph type="body" sz="quarter" idx="13"/>
          </p:nvPr>
        </p:nvSpPr>
        <p:spPr>
          <a:xfrm>
            <a:off x="4318975" y="2016281"/>
            <a:ext cx="360000" cy="360000"/>
          </a:xfrm>
        </p:spPr>
        <p:txBody>
          <a:bodyPr/>
          <a:lstStyle/>
          <a:p>
            <a:r>
              <a:rPr lang="fr-FR" dirty="0" smtClean="0"/>
              <a:t>B</a:t>
            </a:r>
            <a:endParaRPr lang="fr-FR" dirty="0"/>
          </a:p>
        </p:txBody>
      </p:sp>
      <p:sp>
        <p:nvSpPr>
          <p:cNvPr id="7" name="Espace réservé du texte 6"/>
          <p:cNvSpPr>
            <a:spLocks noGrp="1"/>
          </p:cNvSpPr>
          <p:nvPr>
            <p:ph type="body" sz="quarter" idx="14"/>
          </p:nvPr>
        </p:nvSpPr>
        <p:spPr>
          <a:xfrm>
            <a:off x="4319769" y="2988369"/>
            <a:ext cx="360000" cy="360000"/>
          </a:xfrm>
        </p:spPr>
        <p:txBody>
          <a:bodyPr/>
          <a:lstStyle/>
          <a:p>
            <a:r>
              <a:rPr lang="fr-FR" dirty="0" smtClean="0"/>
              <a:t>C</a:t>
            </a:r>
            <a:endParaRPr lang="fr-FR" dirty="0"/>
          </a:p>
        </p:txBody>
      </p:sp>
      <p:sp>
        <p:nvSpPr>
          <p:cNvPr id="10" name="Espace réservé du texte 6"/>
          <p:cNvSpPr>
            <a:spLocks noGrp="1"/>
          </p:cNvSpPr>
          <p:nvPr>
            <p:ph type="body" sz="quarter" idx="14"/>
          </p:nvPr>
        </p:nvSpPr>
        <p:spPr>
          <a:xfrm>
            <a:off x="4319769" y="3816461"/>
            <a:ext cx="360000" cy="360000"/>
          </a:xfrm>
        </p:spPr>
        <p:txBody>
          <a:bodyPr/>
          <a:lstStyle/>
          <a:p>
            <a:r>
              <a:rPr lang="fr-FR" dirty="0"/>
              <a:t>D</a:t>
            </a:r>
          </a:p>
        </p:txBody>
      </p:sp>
    </p:spTree>
    <p:extLst>
      <p:ext uri="{BB962C8B-B14F-4D97-AF65-F5344CB8AC3E}">
        <p14:creationId xmlns:p14="http://schemas.microsoft.com/office/powerpoint/2010/main" val="27003363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Question 14</a:t>
            </a:r>
            <a:endParaRPr lang="fr-FR" dirty="0"/>
          </a:p>
        </p:txBody>
      </p:sp>
      <p:sp>
        <p:nvSpPr>
          <p:cNvPr id="3" name="Espace réservé du texte 2"/>
          <p:cNvSpPr>
            <a:spLocks noGrp="1"/>
          </p:cNvSpPr>
          <p:nvPr>
            <p:ph type="body" sz="quarter" idx="10"/>
          </p:nvPr>
        </p:nvSpPr>
        <p:spPr/>
        <p:txBody>
          <a:bodyPr/>
          <a:lstStyle/>
          <a:p>
            <a:r>
              <a:rPr lang="fr-FR" dirty="0"/>
              <a:t>Si mon entreprise n’a pas été directement inondée mais que j’ai subi des pertes </a:t>
            </a:r>
            <a:r>
              <a:rPr lang="fr-FR" dirty="0" smtClean="0"/>
              <a:t>d’activités </a:t>
            </a:r>
            <a:r>
              <a:rPr lang="fr-FR" dirty="0"/>
              <a:t>(coupures électriques, employés absents, impossibilité d’accès…)</a:t>
            </a:r>
          </a:p>
          <a:p>
            <a:endParaRPr lang="fr-FR" dirty="0"/>
          </a:p>
        </p:txBody>
      </p:sp>
      <p:sp>
        <p:nvSpPr>
          <p:cNvPr id="4" name="Espace réservé du texte 3"/>
          <p:cNvSpPr>
            <a:spLocks noGrp="1"/>
          </p:cNvSpPr>
          <p:nvPr>
            <p:ph type="body" sz="quarter" idx="11"/>
          </p:nvPr>
        </p:nvSpPr>
        <p:spPr>
          <a:xfrm>
            <a:off x="4103725" y="1044575"/>
            <a:ext cx="4500525" cy="1511746"/>
          </a:xfrm>
        </p:spPr>
        <p:txBody>
          <a:bodyPr/>
          <a:lstStyle/>
          <a:p>
            <a:r>
              <a:rPr lang="fr-FR" dirty="0"/>
              <a:t>L’indemnité versée au titre de la garantie des pertes d’exploitation est destinée à compenser la baisse du chiffre d’affaires. Elle permet de replacer l’entreprise dans la situation financière qui aurait été la sienne si le sinistre n’avait pas eu lieu. L’assureur et les experts spécialisés recherchent aussi des solutions pour que l’activité reprenne dans les meilleurs délais</a:t>
            </a:r>
            <a:r>
              <a:rPr lang="fr-FR" dirty="0" smtClean="0"/>
              <a:t>.</a:t>
            </a:r>
          </a:p>
        </p:txBody>
      </p:sp>
      <p:sp>
        <p:nvSpPr>
          <p:cNvPr id="5" name="Espace réservé du texte 4"/>
          <p:cNvSpPr>
            <a:spLocks noGrp="1"/>
          </p:cNvSpPr>
          <p:nvPr>
            <p:ph type="body" sz="quarter" idx="12"/>
          </p:nvPr>
        </p:nvSpPr>
        <p:spPr/>
        <p:txBody>
          <a:bodyPr/>
          <a:lstStyle/>
          <a:p>
            <a:r>
              <a:rPr lang="fr-FR" dirty="0" smtClean="0"/>
              <a:t>Réponses         et </a:t>
            </a:r>
            <a:endParaRPr lang="fr-FR" dirty="0"/>
          </a:p>
        </p:txBody>
      </p:sp>
      <p:sp>
        <p:nvSpPr>
          <p:cNvPr id="6" name="Espace réservé du texte 5"/>
          <p:cNvSpPr>
            <a:spLocks noGrp="1"/>
          </p:cNvSpPr>
          <p:nvPr>
            <p:ph type="body" sz="quarter" idx="13"/>
          </p:nvPr>
        </p:nvSpPr>
        <p:spPr/>
        <p:txBody>
          <a:bodyPr/>
          <a:lstStyle/>
          <a:p>
            <a:r>
              <a:rPr lang="fr-FR" dirty="0"/>
              <a:t>b</a:t>
            </a:r>
          </a:p>
        </p:txBody>
      </p:sp>
      <p:sp>
        <p:nvSpPr>
          <p:cNvPr id="7" name="Espace réservé du texte 5"/>
          <p:cNvSpPr txBox="1">
            <a:spLocks/>
          </p:cNvSpPr>
          <p:nvPr/>
        </p:nvSpPr>
        <p:spPr>
          <a:xfrm>
            <a:off x="6120012" y="509974"/>
            <a:ext cx="360000" cy="360000"/>
          </a:xfrm>
          <a:prstGeom prst="ellipse">
            <a:avLst/>
          </a:prstGeom>
          <a:solidFill>
            <a:schemeClr val="accent6"/>
          </a:solidFill>
        </p:spPr>
        <p:txBody>
          <a:bodyPr vert="horz" lIns="36000" tIns="0" rIns="36000" bIns="0" rtlCol="0" anchor="ctr">
            <a:noAutofit/>
          </a:bodyPr>
          <a:lstStyle>
            <a:lvl1pPr marL="0" indent="0" algn="ctr" defTabSz="540068" rtl="0" eaLnBrk="1" latinLnBrk="0" hangingPunct="1">
              <a:lnSpc>
                <a:spcPct val="100000"/>
              </a:lnSpc>
              <a:spcBef>
                <a:spcPts val="0"/>
              </a:spcBef>
              <a:buFontTx/>
              <a:buNone/>
              <a:defRPr sz="1700" kern="1200" cap="all" baseline="0">
                <a:solidFill>
                  <a:schemeClr val="tx1"/>
                </a:solidFill>
                <a:latin typeface="+mn-lt"/>
                <a:ea typeface="+mn-ea"/>
                <a:cs typeface="+mn-cs"/>
              </a:defRPr>
            </a:lvl1pPr>
            <a:lvl2pPr marL="0" indent="0" algn="l" defTabSz="540068" rtl="0" eaLnBrk="1" latinLnBrk="0" hangingPunct="1">
              <a:lnSpc>
                <a:spcPct val="100000"/>
              </a:lnSpc>
              <a:spcBef>
                <a:spcPts val="0"/>
              </a:spcBef>
              <a:buFontTx/>
              <a:buNone/>
              <a:defRPr sz="1700" kern="1200">
                <a:solidFill>
                  <a:schemeClr val="tx1"/>
                </a:solidFill>
                <a:latin typeface="+mn-lt"/>
                <a:ea typeface="+mn-ea"/>
                <a:cs typeface="+mn-cs"/>
              </a:defRPr>
            </a:lvl2pPr>
            <a:lvl3pPr marL="0" indent="0" algn="l" defTabSz="540068" rtl="0" eaLnBrk="1" latinLnBrk="0" hangingPunct="1">
              <a:lnSpc>
                <a:spcPct val="100000"/>
              </a:lnSpc>
              <a:spcBef>
                <a:spcPts val="0"/>
              </a:spcBef>
              <a:buFontTx/>
              <a:buNone/>
              <a:defRPr sz="1700" kern="1200">
                <a:solidFill>
                  <a:schemeClr val="tx1"/>
                </a:solidFill>
                <a:latin typeface="+mn-lt"/>
                <a:ea typeface="+mn-ea"/>
                <a:cs typeface="+mn-cs"/>
              </a:defRPr>
            </a:lvl3pPr>
            <a:lvl4pPr marL="0" indent="0" algn="l" defTabSz="540068" rtl="0" eaLnBrk="1" latinLnBrk="0" hangingPunct="1">
              <a:lnSpc>
                <a:spcPct val="100000"/>
              </a:lnSpc>
              <a:spcBef>
                <a:spcPts val="0"/>
              </a:spcBef>
              <a:buFontTx/>
              <a:buNone/>
              <a:defRPr sz="1700" kern="1200">
                <a:solidFill>
                  <a:schemeClr val="tx1"/>
                </a:solidFill>
                <a:latin typeface="+mn-lt"/>
                <a:ea typeface="+mn-ea"/>
                <a:cs typeface="+mn-cs"/>
              </a:defRPr>
            </a:lvl4pPr>
            <a:lvl5pPr marL="0" indent="0" algn="l" defTabSz="540068" rtl="0" eaLnBrk="1" latinLnBrk="0" hangingPunct="1">
              <a:lnSpc>
                <a:spcPct val="100000"/>
              </a:lnSpc>
              <a:spcBef>
                <a:spcPts val="0"/>
              </a:spcBef>
              <a:buFontTx/>
              <a:buNone/>
              <a:defRPr sz="1700" kern="1200">
                <a:solidFill>
                  <a:schemeClr val="tx1"/>
                </a:solidFill>
                <a:latin typeface="+mn-lt"/>
                <a:ea typeface="+mn-ea"/>
                <a:cs typeface="+mn-cs"/>
              </a:defRPr>
            </a:lvl5pPr>
            <a:lvl6pPr marL="1485186" indent="-135017" algn="l" defTabSz="540068" rtl="0" eaLnBrk="1" latinLnBrk="0" hangingPunct="1">
              <a:lnSpc>
                <a:spcPct val="90000"/>
              </a:lnSpc>
              <a:spcBef>
                <a:spcPts val="295"/>
              </a:spcBef>
              <a:buFont typeface="Arial" panose="020B0604020202020204" pitchFamily="34" charset="0"/>
              <a:buChar char="•"/>
              <a:defRPr sz="1063" kern="1200">
                <a:solidFill>
                  <a:schemeClr val="tx1"/>
                </a:solidFill>
                <a:latin typeface="+mn-lt"/>
                <a:ea typeface="+mn-ea"/>
                <a:cs typeface="+mn-cs"/>
              </a:defRPr>
            </a:lvl6pPr>
            <a:lvl7pPr marL="1755219" indent="-135017" algn="l" defTabSz="540068" rtl="0" eaLnBrk="1" latinLnBrk="0" hangingPunct="1">
              <a:lnSpc>
                <a:spcPct val="90000"/>
              </a:lnSpc>
              <a:spcBef>
                <a:spcPts val="295"/>
              </a:spcBef>
              <a:buFont typeface="Arial" panose="020B0604020202020204" pitchFamily="34" charset="0"/>
              <a:buChar char="•"/>
              <a:defRPr sz="1063" kern="1200">
                <a:solidFill>
                  <a:schemeClr val="tx1"/>
                </a:solidFill>
                <a:latin typeface="+mn-lt"/>
                <a:ea typeface="+mn-ea"/>
                <a:cs typeface="+mn-cs"/>
              </a:defRPr>
            </a:lvl7pPr>
            <a:lvl8pPr marL="2025253" indent="-135017" algn="l" defTabSz="540068" rtl="0" eaLnBrk="1" latinLnBrk="0" hangingPunct="1">
              <a:lnSpc>
                <a:spcPct val="90000"/>
              </a:lnSpc>
              <a:spcBef>
                <a:spcPts val="295"/>
              </a:spcBef>
              <a:buFont typeface="Arial" panose="020B0604020202020204" pitchFamily="34" charset="0"/>
              <a:buChar char="•"/>
              <a:defRPr sz="1063" kern="1200">
                <a:solidFill>
                  <a:schemeClr val="tx1"/>
                </a:solidFill>
                <a:latin typeface="+mn-lt"/>
                <a:ea typeface="+mn-ea"/>
                <a:cs typeface="+mn-cs"/>
              </a:defRPr>
            </a:lvl8pPr>
            <a:lvl9pPr marL="2295287" indent="-135017" algn="l" defTabSz="540068" rtl="0" eaLnBrk="1" latinLnBrk="0" hangingPunct="1">
              <a:lnSpc>
                <a:spcPct val="90000"/>
              </a:lnSpc>
              <a:spcBef>
                <a:spcPts val="295"/>
              </a:spcBef>
              <a:buFont typeface="Arial" panose="020B0604020202020204" pitchFamily="34" charset="0"/>
              <a:buChar char="•"/>
              <a:defRPr sz="1063" kern="1200">
                <a:solidFill>
                  <a:schemeClr val="tx1"/>
                </a:solidFill>
                <a:latin typeface="+mn-lt"/>
                <a:ea typeface="+mn-ea"/>
                <a:cs typeface="+mn-cs"/>
              </a:defRPr>
            </a:lvl9pPr>
          </a:lstStyle>
          <a:p>
            <a:r>
              <a:rPr lang="fr-FR" dirty="0" smtClean="0"/>
              <a:t>C</a:t>
            </a:r>
            <a:endParaRPr lang="fr-FR" dirty="0"/>
          </a:p>
        </p:txBody>
      </p:sp>
      <p:pic>
        <p:nvPicPr>
          <p:cNvPr id="8" name="Imag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153" y="2557233"/>
            <a:ext cx="822022" cy="822022"/>
          </a:xfrm>
          <a:prstGeom prst="rect">
            <a:avLst/>
          </a:prstGeom>
        </p:spPr>
      </p:pic>
      <p:sp>
        <p:nvSpPr>
          <p:cNvPr id="9" name="Espace réservé du texte 3"/>
          <p:cNvSpPr txBox="1">
            <a:spLocks/>
          </p:cNvSpPr>
          <p:nvPr/>
        </p:nvSpPr>
        <p:spPr>
          <a:xfrm>
            <a:off x="4096723" y="2664333"/>
            <a:ext cx="4075454" cy="3671888"/>
          </a:xfrm>
          <a:prstGeom prst="rect">
            <a:avLst/>
          </a:prstGeom>
        </p:spPr>
        <p:txBody>
          <a:bodyPr vert="horz" lIns="36000" tIns="0" rIns="36000" bIns="0" rtlCol="0">
            <a:noAutofit/>
          </a:bodyPr>
          <a:lstStyle>
            <a:lvl1pPr marL="0" indent="0" algn="l" defTabSz="540068" rtl="0" eaLnBrk="1" latinLnBrk="0" hangingPunct="1">
              <a:lnSpc>
                <a:spcPct val="100000"/>
              </a:lnSpc>
              <a:spcBef>
                <a:spcPts val="600"/>
              </a:spcBef>
              <a:buFontTx/>
              <a:buNone/>
              <a:defRPr sz="1400" kern="1200" cap="none" baseline="0">
                <a:solidFill>
                  <a:schemeClr val="tx1"/>
                </a:solidFill>
                <a:latin typeface="+mn-lt"/>
                <a:ea typeface="+mn-ea"/>
                <a:cs typeface="+mn-cs"/>
              </a:defRPr>
            </a:lvl1pPr>
            <a:lvl2pPr marL="0" indent="0" algn="l" defTabSz="540068" rtl="0" eaLnBrk="1" latinLnBrk="0" hangingPunct="1">
              <a:lnSpc>
                <a:spcPct val="100000"/>
              </a:lnSpc>
              <a:spcBef>
                <a:spcPts val="0"/>
              </a:spcBef>
              <a:buFontTx/>
              <a:buNone/>
              <a:defRPr sz="1400" b="1" kern="1200" cap="none">
                <a:solidFill>
                  <a:schemeClr val="tx2"/>
                </a:solidFill>
                <a:latin typeface="+mn-lt"/>
                <a:ea typeface="+mn-ea"/>
                <a:cs typeface="+mn-cs"/>
              </a:defRPr>
            </a:lvl2pPr>
            <a:lvl3pPr marL="180000" indent="-180000" algn="l" defTabSz="540068" rtl="0" eaLnBrk="1" latinLnBrk="0" hangingPunct="1">
              <a:lnSpc>
                <a:spcPct val="100000"/>
              </a:lnSpc>
              <a:spcBef>
                <a:spcPts val="600"/>
              </a:spcBef>
              <a:buClr>
                <a:schemeClr val="tx2"/>
              </a:buClr>
              <a:buSzPct val="80000"/>
              <a:buFont typeface="Wingdings" panose="05000000000000000000" pitchFamily="2" charset="2"/>
              <a:buChar char=""/>
              <a:defRPr sz="1400" kern="1200" cap="none">
                <a:solidFill>
                  <a:schemeClr val="tx1"/>
                </a:solidFill>
                <a:latin typeface="+mn-lt"/>
                <a:ea typeface="+mn-ea"/>
                <a:cs typeface="+mn-cs"/>
              </a:defRPr>
            </a:lvl3pPr>
            <a:lvl4pPr marL="0" indent="0" algn="l" defTabSz="540068" rtl="0" eaLnBrk="1" latinLnBrk="0" hangingPunct="1">
              <a:lnSpc>
                <a:spcPct val="100000"/>
              </a:lnSpc>
              <a:spcBef>
                <a:spcPts val="0"/>
              </a:spcBef>
              <a:buFontTx/>
              <a:buNone/>
              <a:defRPr sz="1400" kern="1200" cap="none">
                <a:solidFill>
                  <a:schemeClr val="tx1"/>
                </a:solidFill>
                <a:latin typeface="+mn-lt"/>
                <a:ea typeface="+mn-ea"/>
                <a:cs typeface="+mn-cs"/>
              </a:defRPr>
            </a:lvl4pPr>
            <a:lvl5pPr marL="0" indent="0" algn="l" defTabSz="540068" rtl="0" eaLnBrk="1" latinLnBrk="0" hangingPunct="1">
              <a:lnSpc>
                <a:spcPct val="100000"/>
              </a:lnSpc>
              <a:spcBef>
                <a:spcPts val="0"/>
              </a:spcBef>
              <a:buFontTx/>
              <a:buNone/>
              <a:defRPr sz="1400" kern="1200" cap="none">
                <a:solidFill>
                  <a:schemeClr val="tx1"/>
                </a:solidFill>
                <a:latin typeface="+mn-lt"/>
                <a:ea typeface="+mn-ea"/>
                <a:cs typeface="+mn-cs"/>
              </a:defRPr>
            </a:lvl5pPr>
            <a:lvl6pPr marL="1485186" indent="-135017" algn="l" defTabSz="540068" rtl="0" eaLnBrk="1" latinLnBrk="0" hangingPunct="1">
              <a:lnSpc>
                <a:spcPct val="90000"/>
              </a:lnSpc>
              <a:spcBef>
                <a:spcPts val="295"/>
              </a:spcBef>
              <a:buFont typeface="Arial" panose="020B0604020202020204" pitchFamily="34" charset="0"/>
              <a:buChar char="•"/>
              <a:defRPr sz="1063" kern="1200">
                <a:solidFill>
                  <a:schemeClr val="tx1"/>
                </a:solidFill>
                <a:latin typeface="+mn-lt"/>
                <a:ea typeface="+mn-ea"/>
                <a:cs typeface="+mn-cs"/>
              </a:defRPr>
            </a:lvl6pPr>
            <a:lvl7pPr marL="1755219" indent="-135017" algn="l" defTabSz="540068" rtl="0" eaLnBrk="1" latinLnBrk="0" hangingPunct="1">
              <a:lnSpc>
                <a:spcPct val="90000"/>
              </a:lnSpc>
              <a:spcBef>
                <a:spcPts val="295"/>
              </a:spcBef>
              <a:buFont typeface="Arial" panose="020B0604020202020204" pitchFamily="34" charset="0"/>
              <a:buChar char="•"/>
              <a:defRPr sz="1063" kern="1200">
                <a:solidFill>
                  <a:schemeClr val="tx1"/>
                </a:solidFill>
                <a:latin typeface="+mn-lt"/>
                <a:ea typeface="+mn-ea"/>
                <a:cs typeface="+mn-cs"/>
              </a:defRPr>
            </a:lvl7pPr>
            <a:lvl8pPr marL="2025253" indent="-135017" algn="l" defTabSz="540068" rtl="0" eaLnBrk="1" latinLnBrk="0" hangingPunct="1">
              <a:lnSpc>
                <a:spcPct val="90000"/>
              </a:lnSpc>
              <a:spcBef>
                <a:spcPts val="295"/>
              </a:spcBef>
              <a:buFont typeface="Arial" panose="020B0604020202020204" pitchFamily="34" charset="0"/>
              <a:buChar char="•"/>
              <a:defRPr sz="1063" kern="1200">
                <a:solidFill>
                  <a:schemeClr val="tx1"/>
                </a:solidFill>
                <a:latin typeface="+mn-lt"/>
                <a:ea typeface="+mn-ea"/>
                <a:cs typeface="+mn-cs"/>
              </a:defRPr>
            </a:lvl8pPr>
            <a:lvl9pPr marL="2295287" indent="-135017" algn="l" defTabSz="540068" rtl="0" eaLnBrk="1" latinLnBrk="0" hangingPunct="1">
              <a:lnSpc>
                <a:spcPct val="90000"/>
              </a:lnSpc>
              <a:spcBef>
                <a:spcPts val="295"/>
              </a:spcBef>
              <a:buFont typeface="Arial" panose="020B0604020202020204" pitchFamily="34" charset="0"/>
              <a:buChar char="•"/>
              <a:defRPr sz="1063" kern="1200">
                <a:solidFill>
                  <a:schemeClr val="tx1"/>
                </a:solidFill>
                <a:latin typeface="+mn-lt"/>
                <a:ea typeface="+mn-ea"/>
                <a:cs typeface="+mn-cs"/>
              </a:defRPr>
            </a:lvl9pPr>
          </a:lstStyle>
          <a:p>
            <a:r>
              <a:rPr lang="fr-FR" dirty="0" smtClean="0"/>
              <a:t>Suite aux inondations de 2016, la CMA 77 a                                    débloqué une aide exceptionnelle versée à                                                160 entreprises du département.</a:t>
            </a:r>
          </a:p>
          <a:p>
            <a:r>
              <a:rPr lang="fr-FR" dirty="0" smtClean="0"/>
              <a:t>En 2016 comme en 2018, la CCI Seine-et-Marne a mobilisé l’ensemble des chargés de missions des territoires concernés pendant et après la                        période des inondations pour accompagner                          les entreprises sinistrées dans leurs démarches administratives avec les assurances et les banques et améliorer les conditions de reprise de leur activité.</a:t>
            </a:r>
          </a:p>
          <a:p>
            <a:endParaRPr lang="fr-FR" dirty="0"/>
          </a:p>
        </p:txBody>
      </p:sp>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67016" y="3639714"/>
            <a:ext cx="1632522" cy="608795"/>
          </a:xfrm>
          <a:prstGeom prst="rect">
            <a:avLst/>
          </a:prstGeom>
        </p:spPr>
      </p:pic>
    </p:spTree>
    <p:extLst>
      <p:ext uri="{BB962C8B-B14F-4D97-AF65-F5344CB8AC3E}">
        <p14:creationId xmlns:p14="http://schemas.microsoft.com/office/powerpoint/2010/main" val="35251531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re 26"/>
          <p:cNvSpPr>
            <a:spLocks noGrp="1"/>
          </p:cNvSpPr>
          <p:nvPr>
            <p:ph type="title"/>
          </p:nvPr>
        </p:nvSpPr>
        <p:spPr>
          <a:xfrm>
            <a:off x="732145" y="360077"/>
            <a:ext cx="7993063" cy="666423"/>
          </a:xfrm>
        </p:spPr>
        <p:txBody>
          <a:bodyPr/>
          <a:lstStyle/>
          <a:p>
            <a:r>
              <a:rPr lang="fr-FR" dirty="0" smtClean="0"/>
              <a:t>Merci pour votre participation !</a:t>
            </a:r>
            <a:endParaRPr lang="fr-FR" dirty="0"/>
          </a:p>
        </p:txBody>
      </p:sp>
      <p:pic>
        <p:nvPicPr>
          <p:cNvPr id="28" name="Image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95406" y="4392525"/>
            <a:ext cx="1108819" cy="612068"/>
          </a:xfrm>
          <a:prstGeom prst="rect">
            <a:avLst/>
          </a:prstGeom>
        </p:spPr>
      </p:pic>
      <p:sp>
        <p:nvSpPr>
          <p:cNvPr id="29" name="object 11"/>
          <p:cNvSpPr txBox="1"/>
          <p:nvPr/>
        </p:nvSpPr>
        <p:spPr>
          <a:xfrm>
            <a:off x="311444" y="4186819"/>
            <a:ext cx="366395" cy="83100"/>
          </a:xfrm>
          <a:prstGeom prst="rect">
            <a:avLst/>
          </a:prstGeom>
        </p:spPr>
        <p:txBody>
          <a:bodyPr vert="horz" wrap="square" lIns="0" tIns="0" rIns="0" bIns="0" rtlCol="0">
            <a:spAutoFit/>
          </a:bodyPr>
          <a:lstStyle/>
          <a:p>
            <a:pPr marL="0">
              <a:lnSpc>
                <a:spcPct val="90000"/>
              </a:lnSpc>
            </a:pPr>
            <a:r>
              <a:rPr sz="600" spc="0" baseline="0" dirty="0">
                <a:solidFill>
                  <a:srgbClr val="231F20"/>
                </a:solidFill>
                <a:latin typeface="+mn-lt"/>
                <a:cs typeface="Arial" panose="020B0604020202020204" pitchFamily="34" charset="0"/>
              </a:rPr>
              <a:t>ANIMÉ PAR</a:t>
            </a:r>
            <a:endParaRPr sz="600" spc="0" baseline="0" dirty="0">
              <a:latin typeface="+mn-lt"/>
              <a:cs typeface="Arial" panose="020B0604020202020204" pitchFamily="34" charset="0"/>
            </a:endParaRPr>
          </a:p>
        </p:txBody>
      </p:sp>
      <p:sp>
        <p:nvSpPr>
          <p:cNvPr id="30" name="object 12"/>
          <p:cNvSpPr txBox="1"/>
          <p:nvPr/>
        </p:nvSpPr>
        <p:spPr>
          <a:xfrm>
            <a:off x="4884649" y="4183965"/>
            <a:ext cx="982344" cy="83100"/>
          </a:xfrm>
          <a:prstGeom prst="rect">
            <a:avLst/>
          </a:prstGeom>
        </p:spPr>
        <p:txBody>
          <a:bodyPr vert="horz" wrap="square" lIns="0" tIns="0" rIns="0" bIns="0" rtlCol="0">
            <a:spAutoFit/>
          </a:bodyPr>
          <a:lstStyle/>
          <a:p>
            <a:pPr marL="0">
              <a:lnSpc>
                <a:spcPct val="90000"/>
              </a:lnSpc>
            </a:pPr>
            <a:r>
              <a:rPr sz="600" spc="0" baseline="0" dirty="0">
                <a:solidFill>
                  <a:srgbClr val="231F20"/>
                </a:solidFill>
                <a:latin typeface="+mn-lt"/>
                <a:cs typeface="Arial" panose="020B0604020202020204" pitchFamily="34" charset="0"/>
              </a:rPr>
              <a:t>LES PARTENAIRES D'EPISEINE</a:t>
            </a:r>
            <a:endParaRPr sz="600" spc="0" baseline="0" dirty="0">
              <a:latin typeface="+mn-lt"/>
              <a:cs typeface="Arial" panose="020B0604020202020204" pitchFamily="34" charset="0"/>
            </a:endParaRPr>
          </a:p>
        </p:txBody>
      </p:sp>
      <p:cxnSp>
        <p:nvCxnSpPr>
          <p:cNvPr id="32" name="Connecteur droit 31"/>
          <p:cNvCxnSpPr/>
          <p:nvPr/>
        </p:nvCxnSpPr>
        <p:spPr>
          <a:xfrm>
            <a:off x="1547441" y="4186819"/>
            <a:ext cx="0" cy="7920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33" name="Connecteur droit 32"/>
          <p:cNvCxnSpPr/>
          <p:nvPr/>
        </p:nvCxnSpPr>
        <p:spPr>
          <a:xfrm>
            <a:off x="4726968" y="4152451"/>
            <a:ext cx="0" cy="7920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34" name="Connecteur droit 33"/>
          <p:cNvCxnSpPr/>
          <p:nvPr/>
        </p:nvCxnSpPr>
        <p:spPr>
          <a:xfrm>
            <a:off x="7408082" y="4404451"/>
            <a:ext cx="0" cy="5400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pic>
        <p:nvPicPr>
          <p:cNvPr id="36" name="Image 35"/>
          <p:cNvPicPr>
            <a:picLocks noChangeAspect="1"/>
          </p:cNvPicPr>
          <p:nvPr/>
        </p:nvPicPr>
        <p:blipFill rotWithShape="1">
          <a:blip r:embed="rId3" cstate="print">
            <a:extLst>
              <a:ext uri="{28A0092B-C50C-407E-A947-70E740481C1C}">
                <a14:useLocalDpi xmlns:a14="http://schemas.microsoft.com/office/drawing/2010/main" val="0"/>
              </a:ext>
            </a:extLst>
          </a:blip>
          <a:srcRect l="6936" t="14680" r="7068" b="14011"/>
          <a:stretch/>
        </p:blipFill>
        <p:spPr>
          <a:xfrm>
            <a:off x="266349" y="4348076"/>
            <a:ext cx="1113514" cy="652749"/>
          </a:xfrm>
          <a:prstGeom prst="rect">
            <a:avLst/>
          </a:prstGeom>
        </p:spPr>
      </p:pic>
      <p:pic>
        <p:nvPicPr>
          <p:cNvPr id="37" name="Image 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02231" y="4500537"/>
            <a:ext cx="508016" cy="396000"/>
          </a:xfrm>
          <a:prstGeom prst="rect">
            <a:avLst/>
          </a:prstGeom>
        </p:spPr>
      </p:pic>
      <p:pic>
        <p:nvPicPr>
          <p:cNvPr id="38" name="Image 3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81208" y="4482559"/>
            <a:ext cx="1133550" cy="317782"/>
          </a:xfrm>
          <a:prstGeom prst="rect">
            <a:avLst/>
          </a:prstGeom>
        </p:spPr>
      </p:pic>
      <p:pic>
        <p:nvPicPr>
          <p:cNvPr id="39" name="Image 38"/>
          <p:cNvPicPr>
            <a:picLocks noChangeAspect="1"/>
          </p:cNvPicPr>
          <p:nvPr/>
        </p:nvPicPr>
        <p:blipFill rotWithShape="1">
          <a:blip r:embed="rId6" cstate="print">
            <a:extLst>
              <a:ext uri="{28A0092B-C50C-407E-A947-70E740481C1C}">
                <a14:useLocalDpi xmlns:a14="http://schemas.microsoft.com/office/drawing/2010/main" val="0"/>
              </a:ext>
            </a:extLst>
          </a:blip>
          <a:srcRect l="31964" t="18319" r="42816" b="37637"/>
          <a:stretch/>
        </p:blipFill>
        <p:spPr>
          <a:xfrm>
            <a:off x="4967821" y="4392525"/>
            <a:ext cx="408000" cy="504000"/>
          </a:xfrm>
          <a:prstGeom prst="rect">
            <a:avLst/>
          </a:prstGeom>
        </p:spPr>
      </p:pic>
      <p:sp>
        <p:nvSpPr>
          <p:cNvPr id="15" name="object 12"/>
          <p:cNvSpPr txBox="1"/>
          <p:nvPr/>
        </p:nvSpPr>
        <p:spPr>
          <a:xfrm>
            <a:off x="1879610" y="4186819"/>
            <a:ext cx="1561667" cy="83100"/>
          </a:xfrm>
          <a:prstGeom prst="rect">
            <a:avLst/>
          </a:prstGeom>
        </p:spPr>
        <p:txBody>
          <a:bodyPr vert="horz" wrap="square" lIns="0" tIns="0" rIns="0" bIns="0" rtlCol="0">
            <a:spAutoFit/>
          </a:bodyPr>
          <a:lstStyle/>
          <a:p>
            <a:pPr marL="0">
              <a:lnSpc>
                <a:spcPct val="90000"/>
              </a:lnSpc>
            </a:pPr>
            <a:r>
              <a:rPr sz="600" spc="0" baseline="0" dirty="0">
                <a:solidFill>
                  <a:srgbClr val="231F20"/>
                </a:solidFill>
                <a:latin typeface="+mn-lt"/>
                <a:cs typeface="Arial" panose="020B0604020202020204" pitchFamily="34" charset="0"/>
              </a:rPr>
              <a:t>LES PARTENAIRES </a:t>
            </a:r>
            <a:r>
              <a:rPr sz="600" spc="0" baseline="0" dirty="0" smtClean="0">
                <a:solidFill>
                  <a:srgbClr val="231F20"/>
                </a:solidFill>
                <a:latin typeface="+mn-lt"/>
                <a:cs typeface="Arial" panose="020B0604020202020204" pitchFamily="34" charset="0"/>
              </a:rPr>
              <a:t>D</a:t>
            </a:r>
            <a:r>
              <a:rPr lang="fr-FR" sz="600" dirty="0" smtClean="0">
                <a:solidFill>
                  <a:srgbClr val="231F20"/>
                </a:solidFill>
                <a:cs typeface="Arial" panose="020B0604020202020204" pitchFamily="34" charset="0"/>
              </a:rPr>
              <a:t>E LA RENCONTRE</a:t>
            </a:r>
            <a:endParaRPr sz="600" spc="0" baseline="0" dirty="0">
              <a:latin typeface="+mn-lt"/>
              <a:cs typeface="Arial" panose="020B0604020202020204" pitchFamily="34" charset="0"/>
            </a:endParaRPr>
          </a:p>
        </p:txBody>
      </p:sp>
      <p:pic>
        <p:nvPicPr>
          <p:cNvPr id="16" name="Imag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89239" y="4376891"/>
            <a:ext cx="507872" cy="507872"/>
          </a:xfrm>
          <a:prstGeom prst="rect">
            <a:avLst/>
          </a:prstGeom>
        </p:spPr>
      </p:pic>
      <p:pic>
        <p:nvPicPr>
          <p:cNvPr id="17" name="Imag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69370" y="4419821"/>
            <a:ext cx="747395" cy="278716"/>
          </a:xfrm>
          <a:prstGeom prst="rect">
            <a:avLst/>
          </a:prstGeom>
        </p:spPr>
      </p:pic>
      <p:pic>
        <p:nvPicPr>
          <p:cNvPr id="2" name="Image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434700" y="4419821"/>
            <a:ext cx="939068" cy="291218"/>
          </a:xfrm>
          <a:prstGeom prst="rect">
            <a:avLst/>
          </a:prstGeom>
        </p:spPr>
      </p:pic>
      <p:pic>
        <p:nvPicPr>
          <p:cNvPr id="3" name="Image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194946" y="4348076"/>
            <a:ext cx="405426" cy="512117"/>
          </a:xfrm>
          <a:prstGeom prst="rect">
            <a:avLst/>
          </a:prstGeom>
        </p:spPr>
      </p:pic>
    </p:spTree>
    <p:extLst>
      <p:ext uri="{BB962C8B-B14F-4D97-AF65-F5344CB8AC3E}">
        <p14:creationId xmlns:p14="http://schemas.microsoft.com/office/powerpoint/2010/main" val="20386109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QUESTION N° 1</a:t>
            </a:r>
            <a:endParaRPr lang="fr-FR" dirty="0"/>
          </a:p>
        </p:txBody>
      </p:sp>
      <p:sp>
        <p:nvSpPr>
          <p:cNvPr id="3" name="Espace réservé du contenu 2"/>
          <p:cNvSpPr>
            <a:spLocks noGrp="1"/>
          </p:cNvSpPr>
          <p:nvPr>
            <p:ph type="body" sz="quarter" idx="10"/>
          </p:nvPr>
        </p:nvSpPr>
        <p:spPr/>
        <p:txBody>
          <a:bodyPr/>
          <a:lstStyle/>
          <a:p>
            <a:r>
              <a:rPr lang="fr-FR" dirty="0"/>
              <a:t>Lorsque je commence a m’intéresser au risque d’inondation pour mon entreprise, Quelle est la première chose a savoir ?</a:t>
            </a:r>
          </a:p>
        </p:txBody>
      </p:sp>
      <p:sp>
        <p:nvSpPr>
          <p:cNvPr id="13" name="Espace réservé du texte 12"/>
          <p:cNvSpPr>
            <a:spLocks noGrp="1"/>
          </p:cNvSpPr>
          <p:nvPr>
            <p:ph type="body" sz="quarter" idx="12"/>
          </p:nvPr>
        </p:nvSpPr>
        <p:spPr/>
        <p:txBody>
          <a:bodyPr/>
          <a:lstStyle/>
          <a:p>
            <a:r>
              <a:rPr lang="fr-FR" dirty="0" smtClean="0"/>
              <a:t>RÉPONSE </a:t>
            </a:r>
            <a:endParaRPr lang="fr-FR" dirty="0"/>
          </a:p>
        </p:txBody>
      </p:sp>
      <p:sp>
        <p:nvSpPr>
          <p:cNvPr id="20" name="Espace réservé du texte 13"/>
          <p:cNvSpPr txBox="1">
            <a:spLocks/>
          </p:cNvSpPr>
          <p:nvPr/>
        </p:nvSpPr>
        <p:spPr>
          <a:xfrm>
            <a:off x="5255853" y="513268"/>
            <a:ext cx="360000" cy="360000"/>
          </a:xfrm>
          <a:prstGeom prst="ellipse">
            <a:avLst/>
          </a:prstGeom>
          <a:solidFill>
            <a:schemeClr val="accent6"/>
          </a:solidFill>
        </p:spPr>
        <p:txBody>
          <a:bodyPr vert="horz" lIns="36000" tIns="0" rIns="36000" bIns="0" rtlCol="0" anchor="ctr">
            <a:noAutofit/>
          </a:bodyPr>
          <a:lstStyle>
            <a:lvl1pPr marL="0" indent="0" algn="ctr" defTabSz="540068" rtl="0" eaLnBrk="1" latinLnBrk="0" hangingPunct="1">
              <a:lnSpc>
                <a:spcPct val="100000"/>
              </a:lnSpc>
              <a:spcBef>
                <a:spcPts val="0"/>
              </a:spcBef>
              <a:buFontTx/>
              <a:buNone/>
              <a:defRPr sz="1700" kern="1200" cap="all" baseline="0">
                <a:solidFill>
                  <a:schemeClr val="tx1"/>
                </a:solidFill>
                <a:latin typeface="+mn-lt"/>
                <a:ea typeface="+mn-ea"/>
                <a:cs typeface="+mn-cs"/>
              </a:defRPr>
            </a:lvl1pPr>
            <a:lvl2pPr marL="0" indent="0" algn="l" defTabSz="540068" rtl="0" eaLnBrk="1" latinLnBrk="0" hangingPunct="1">
              <a:lnSpc>
                <a:spcPct val="100000"/>
              </a:lnSpc>
              <a:spcBef>
                <a:spcPts val="0"/>
              </a:spcBef>
              <a:buFontTx/>
              <a:buNone/>
              <a:defRPr sz="1700" kern="1200">
                <a:solidFill>
                  <a:schemeClr val="tx1"/>
                </a:solidFill>
                <a:latin typeface="+mn-lt"/>
                <a:ea typeface="+mn-ea"/>
                <a:cs typeface="+mn-cs"/>
              </a:defRPr>
            </a:lvl2pPr>
            <a:lvl3pPr marL="0" indent="0" algn="l" defTabSz="540068" rtl="0" eaLnBrk="1" latinLnBrk="0" hangingPunct="1">
              <a:lnSpc>
                <a:spcPct val="100000"/>
              </a:lnSpc>
              <a:spcBef>
                <a:spcPts val="0"/>
              </a:spcBef>
              <a:buFontTx/>
              <a:buNone/>
              <a:defRPr sz="1700" kern="1200">
                <a:solidFill>
                  <a:schemeClr val="tx1"/>
                </a:solidFill>
                <a:latin typeface="+mn-lt"/>
                <a:ea typeface="+mn-ea"/>
                <a:cs typeface="+mn-cs"/>
              </a:defRPr>
            </a:lvl3pPr>
            <a:lvl4pPr marL="0" indent="0" algn="l" defTabSz="540068" rtl="0" eaLnBrk="1" latinLnBrk="0" hangingPunct="1">
              <a:lnSpc>
                <a:spcPct val="100000"/>
              </a:lnSpc>
              <a:spcBef>
                <a:spcPts val="0"/>
              </a:spcBef>
              <a:buFontTx/>
              <a:buNone/>
              <a:defRPr sz="1700" kern="1200">
                <a:solidFill>
                  <a:schemeClr val="tx1"/>
                </a:solidFill>
                <a:latin typeface="+mn-lt"/>
                <a:ea typeface="+mn-ea"/>
                <a:cs typeface="+mn-cs"/>
              </a:defRPr>
            </a:lvl4pPr>
            <a:lvl5pPr marL="0" indent="0" algn="l" defTabSz="540068" rtl="0" eaLnBrk="1" latinLnBrk="0" hangingPunct="1">
              <a:lnSpc>
                <a:spcPct val="100000"/>
              </a:lnSpc>
              <a:spcBef>
                <a:spcPts val="0"/>
              </a:spcBef>
              <a:buFontTx/>
              <a:buNone/>
              <a:defRPr sz="1700" kern="1200">
                <a:solidFill>
                  <a:schemeClr val="tx1"/>
                </a:solidFill>
                <a:latin typeface="+mn-lt"/>
                <a:ea typeface="+mn-ea"/>
                <a:cs typeface="+mn-cs"/>
              </a:defRPr>
            </a:lvl5pPr>
            <a:lvl6pPr marL="1485186" indent="-135017" algn="l" defTabSz="540068" rtl="0" eaLnBrk="1" latinLnBrk="0" hangingPunct="1">
              <a:lnSpc>
                <a:spcPct val="90000"/>
              </a:lnSpc>
              <a:spcBef>
                <a:spcPts val="295"/>
              </a:spcBef>
              <a:buFont typeface="Arial" panose="020B0604020202020204" pitchFamily="34" charset="0"/>
              <a:buChar char="•"/>
              <a:defRPr sz="1063" kern="1200">
                <a:solidFill>
                  <a:schemeClr val="tx1"/>
                </a:solidFill>
                <a:latin typeface="+mn-lt"/>
                <a:ea typeface="+mn-ea"/>
                <a:cs typeface="+mn-cs"/>
              </a:defRPr>
            </a:lvl6pPr>
            <a:lvl7pPr marL="1755219" indent="-135017" algn="l" defTabSz="540068" rtl="0" eaLnBrk="1" latinLnBrk="0" hangingPunct="1">
              <a:lnSpc>
                <a:spcPct val="90000"/>
              </a:lnSpc>
              <a:spcBef>
                <a:spcPts val="295"/>
              </a:spcBef>
              <a:buFont typeface="Arial" panose="020B0604020202020204" pitchFamily="34" charset="0"/>
              <a:buChar char="•"/>
              <a:defRPr sz="1063" kern="1200">
                <a:solidFill>
                  <a:schemeClr val="tx1"/>
                </a:solidFill>
                <a:latin typeface="+mn-lt"/>
                <a:ea typeface="+mn-ea"/>
                <a:cs typeface="+mn-cs"/>
              </a:defRPr>
            </a:lvl7pPr>
            <a:lvl8pPr marL="2025253" indent="-135017" algn="l" defTabSz="540068" rtl="0" eaLnBrk="1" latinLnBrk="0" hangingPunct="1">
              <a:lnSpc>
                <a:spcPct val="90000"/>
              </a:lnSpc>
              <a:spcBef>
                <a:spcPts val="295"/>
              </a:spcBef>
              <a:buFont typeface="Arial" panose="020B0604020202020204" pitchFamily="34" charset="0"/>
              <a:buChar char="•"/>
              <a:defRPr sz="1063" kern="1200">
                <a:solidFill>
                  <a:schemeClr val="tx1"/>
                </a:solidFill>
                <a:latin typeface="+mn-lt"/>
                <a:ea typeface="+mn-ea"/>
                <a:cs typeface="+mn-cs"/>
              </a:defRPr>
            </a:lvl8pPr>
            <a:lvl9pPr marL="2295287" indent="-135017" algn="l" defTabSz="540068" rtl="0" eaLnBrk="1" latinLnBrk="0" hangingPunct="1">
              <a:lnSpc>
                <a:spcPct val="90000"/>
              </a:lnSpc>
              <a:spcBef>
                <a:spcPts val="295"/>
              </a:spcBef>
              <a:buFont typeface="Arial" panose="020B0604020202020204" pitchFamily="34" charset="0"/>
              <a:buChar char="•"/>
              <a:defRPr sz="1063" kern="1200">
                <a:solidFill>
                  <a:schemeClr val="tx1"/>
                </a:solidFill>
                <a:latin typeface="+mn-lt"/>
                <a:ea typeface="+mn-ea"/>
                <a:cs typeface="+mn-cs"/>
              </a:defRPr>
            </a:lvl9pPr>
          </a:lstStyle>
          <a:p>
            <a:r>
              <a:rPr lang="fr-FR" dirty="0" smtClean="0"/>
              <a:t>B</a:t>
            </a:r>
            <a:endParaRPr lang="fr-FR" dirty="0"/>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5793" y="1656221"/>
            <a:ext cx="3351399" cy="1886751"/>
          </a:xfrm>
          <a:prstGeom prst="rect">
            <a:avLst/>
          </a:prstGeom>
        </p:spPr>
      </p:pic>
    </p:spTree>
    <p:extLst>
      <p:ext uri="{BB962C8B-B14F-4D97-AF65-F5344CB8AC3E}">
        <p14:creationId xmlns:p14="http://schemas.microsoft.com/office/powerpoint/2010/main" val="25812357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QUESTION N° 2</a:t>
            </a:r>
            <a:endParaRPr lang="fr-FR" dirty="0"/>
          </a:p>
        </p:txBody>
      </p:sp>
      <p:sp>
        <p:nvSpPr>
          <p:cNvPr id="3" name="Espace réservé du contenu 2"/>
          <p:cNvSpPr>
            <a:spLocks noGrp="1"/>
          </p:cNvSpPr>
          <p:nvPr>
            <p:ph idx="10"/>
          </p:nvPr>
        </p:nvSpPr>
        <p:spPr/>
        <p:txBody>
          <a:bodyPr/>
          <a:lstStyle/>
          <a:p>
            <a:r>
              <a:rPr lang="fr-FR" dirty="0" smtClean="0"/>
              <a:t>Comment savoir si mon activité se situe en zone inondable ?</a:t>
            </a:r>
            <a:endParaRPr lang="fr-FR" dirty="0"/>
          </a:p>
        </p:txBody>
      </p:sp>
      <p:sp>
        <p:nvSpPr>
          <p:cNvPr id="6" name="Espace réservé du texte 5"/>
          <p:cNvSpPr>
            <a:spLocks noGrp="1"/>
          </p:cNvSpPr>
          <p:nvPr>
            <p:ph type="body" sz="quarter" idx="11"/>
          </p:nvPr>
        </p:nvSpPr>
        <p:spPr>
          <a:xfrm>
            <a:off x="4854362" y="432085"/>
            <a:ext cx="3636962" cy="3671888"/>
          </a:xfrm>
        </p:spPr>
        <p:txBody>
          <a:bodyPr/>
          <a:lstStyle/>
          <a:p>
            <a:r>
              <a:rPr lang="fr-FR" dirty="0" smtClean="0"/>
              <a:t>Je contacte ma commune</a:t>
            </a:r>
          </a:p>
          <a:p>
            <a:r>
              <a:rPr lang="fr-FR" dirty="0" smtClean="0"/>
              <a:t>Je contacte mon assureur</a:t>
            </a:r>
          </a:p>
          <a:p>
            <a:r>
              <a:rPr lang="fr-FR" dirty="0" smtClean="0"/>
              <a:t>Je sollicite un cabinet d’étude spécialiste du risque d’inondation</a:t>
            </a:r>
          </a:p>
          <a:p>
            <a:r>
              <a:rPr lang="fr-FR" dirty="0" smtClean="0"/>
              <a:t>Je le sais car mon entreprise a déjà été inondée une fois</a:t>
            </a:r>
            <a:endParaRPr lang="fr-FR" dirty="0"/>
          </a:p>
          <a:p>
            <a:r>
              <a:rPr lang="fr-FR" dirty="0" smtClean="0"/>
              <a:t>Je me renseigne sur internet</a:t>
            </a:r>
          </a:p>
        </p:txBody>
      </p:sp>
      <p:sp>
        <p:nvSpPr>
          <p:cNvPr id="7" name="Espace réservé du texte 6"/>
          <p:cNvSpPr>
            <a:spLocks noGrp="1"/>
          </p:cNvSpPr>
          <p:nvPr>
            <p:ph type="body" sz="quarter" idx="12"/>
          </p:nvPr>
        </p:nvSpPr>
        <p:spPr>
          <a:xfrm>
            <a:off x="4318975" y="396041"/>
            <a:ext cx="360000" cy="360000"/>
          </a:xfrm>
        </p:spPr>
        <p:txBody>
          <a:bodyPr/>
          <a:lstStyle/>
          <a:p>
            <a:r>
              <a:rPr lang="fr-FR" dirty="0" smtClean="0"/>
              <a:t>A</a:t>
            </a:r>
            <a:endParaRPr lang="fr-FR" dirty="0"/>
          </a:p>
        </p:txBody>
      </p:sp>
      <p:sp>
        <p:nvSpPr>
          <p:cNvPr id="8" name="Espace réservé du texte 7"/>
          <p:cNvSpPr>
            <a:spLocks noGrp="1"/>
          </p:cNvSpPr>
          <p:nvPr>
            <p:ph type="body" sz="quarter" idx="13"/>
          </p:nvPr>
        </p:nvSpPr>
        <p:spPr>
          <a:xfrm>
            <a:off x="4318975" y="1115916"/>
            <a:ext cx="360000" cy="360000"/>
          </a:xfrm>
        </p:spPr>
        <p:txBody>
          <a:bodyPr/>
          <a:lstStyle/>
          <a:p>
            <a:r>
              <a:rPr lang="fr-FR" dirty="0" smtClean="0"/>
              <a:t>B</a:t>
            </a:r>
            <a:endParaRPr lang="fr-FR" dirty="0"/>
          </a:p>
        </p:txBody>
      </p:sp>
      <p:sp>
        <p:nvSpPr>
          <p:cNvPr id="9" name="Espace réservé du texte 8"/>
          <p:cNvSpPr>
            <a:spLocks noGrp="1"/>
          </p:cNvSpPr>
          <p:nvPr>
            <p:ph type="body" sz="quarter" idx="14"/>
          </p:nvPr>
        </p:nvSpPr>
        <p:spPr>
          <a:xfrm>
            <a:off x="4318975" y="1944117"/>
            <a:ext cx="360000" cy="360000"/>
          </a:xfrm>
        </p:spPr>
        <p:txBody>
          <a:bodyPr/>
          <a:lstStyle/>
          <a:p>
            <a:r>
              <a:rPr lang="fr-FR" dirty="0" smtClean="0"/>
              <a:t>C</a:t>
            </a:r>
            <a:endParaRPr lang="fr-FR" dirty="0"/>
          </a:p>
        </p:txBody>
      </p:sp>
      <p:sp>
        <p:nvSpPr>
          <p:cNvPr id="10" name="Espace réservé du texte 8"/>
          <p:cNvSpPr>
            <a:spLocks noGrp="1"/>
          </p:cNvSpPr>
          <p:nvPr>
            <p:ph type="body" sz="quarter" idx="14"/>
          </p:nvPr>
        </p:nvSpPr>
        <p:spPr>
          <a:xfrm>
            <a:off x="4319769" y="2880519"/>
            <a:ext cx="360000" cy="360000"/>
          </a:xfrm>
        </p:spPr>
        <p:txBody>
          <a:bodyPr/>
          <a:lstStyle/>
          <a:p>
            <a:r>
              <a:rPr lang="fr-FR" dirty="0"/>
              <a:t>D</a:t>
            </a:r>
          </a:p>
        </p:txBody>
      </p:sp>
      <p:sp>
        <p:nvSpPr>
          <p:cNvPr id="12" name="Espace réservé du texte 8"/>
          <p:cNvSpPr>
            <a:spLocks noGrp="1"/>
          </p:cNvSpPr>
          <p:nvPr>
            <p:ph type="body" sz="quarter" idx="14"/>
          </p:nvPr>
        </p:nvSpPr>
        <p:spPr>
          <a:xfrm>
            <a:off x="4319769" y="3803808"/>
            <a:ext cx="360000" cy="360000"/>
          </a:xfrm>
        </p:spPr>
        <p:txBody>
          <a:bodyPr/>
          <a:lstStyle/>
          <a:p>
            <a:r>
              <a:rPr lang="fr-FR" dirty="0"/>
              <a:t>E</a:t>
            </a:r>
          </a:p>
        </p:txBody>
      </p:sp>
    </p:spTree>
    <p:extLst>
      <p:ext uri="{BB962C8B-B14F-4D97-AF65-F5344CB8AC3E}">
        <p14:creationId xmlns:p14="http://schemas.microsoft.com/office/powerpoint/2010/main" val="6877457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QUESTION N° 2</a:t>
            </a:r>
            <a:endParaRPr lang="fr-FR" dirty="0"/>
          </a:p>
        </p:txBody>
      </p:sp>
      <p:sp>
        <p:nvSpPr>
          <p:cNvPr id="3" name="Espace réservé du contenu 2"/>
          <p:cNvSpPr>
            <a:spLocks noGrp="1"/>
          </p:cNvSpPr>
          <p:nvPr>
            <p:ph type="body" sz="quarter" idx="10"/>
          </p:nvPr>
        </p:nvSpPr>
        <p:spPr/>
        <p:txBody>
          <a:bodyPr/>
          <a:lstStyle/>
          <a:p>
            <a:r>
              <a:rPr lang="fr-FR" dirty="0"/>
              <a:t>Comment savoir si mon activité se situe en zone inondable ?</a:t>
            </a:r>
          </a:p>
        </p:txBody>
      </p:sp>
      <p:sp>
        <p:nvSpPr>
          <p:cNvPr id="10" name="Espace réservé du texte 9"/>
          <p:cNvSpPr>
            <a:spLocks noGrp="1"/>
          </p:cNvSpPr>
          <p:nvPr>
            <p:ph type="body" sz="quarter" idx="11"/>
          </p:nvPr>
        </p:nvSpPr>
        <p:spPr/>
        <p:txBody>
          <a:bodyPr/>
          <a:lstStyle/>
          <a:p>
            <a:endParaRPr lang="fr-FR" dirty="0" smtClean="0"/>
          </a:p>
          <a:p>
            <a:endParaRPr lang="fr-FR" dirty="0"/>
          </a:p>
        </p:txBody>
      </p:sp>
      <p:sp>
        <p:nvSpPr>
          <p:cNvPr id="11" name="Espace réservé du texte 10"/>
          <p:cNvSpPr>
            <a:spLocks noGrp="1"/>
          </p:cNvSpPr>
          <p:nvPr>
            <p:ph type="body" sz="quarter" idx="12"/>
          </p:nvPr>
        </p:nvSpPr>
        <p:spPr/>
        <p:txBody>
          <a:bodyPr/>
          <a:lstStyle/>
          <a:p>
            <a:r>
              <a:rPr lang="fr-FR" dirty="0" err="1" smtClean="0"/>
              <a:t>RÉPONSEs</a:t>
            </a:r>
            <a:r>
              <a:rPr lang="fr-FR" dirty="0" smtClean="0"/>
              <a:t> 		        ET       </a:t>
            </a:r>
            <a:endParaRPr lang="fr-FR" dirty="0"/>
          </a:p>
        </p:txBody>
      </p:sp>
      <p:sp>
        <p:nvSpPr>
          <p:cNvPr id="12" name="Espace réservé du texte 11"/>
          <p:cNvSpPr>
            <a:spLocks noGrp="1"/>
          </p:cNvSpPr>
          <p:nvPr>
            <p:ph type="body" sz="quarter" idx="13"/>
          </p:nvPr>
        </p:nvSpPr>
        <p:spPr/>
        <p:txBody>
          <a:bodyPr/>
          <a:lstStyle/>
          <a:p>
            <a:r>
              <a:rPr lang="fr-FR" dirty="0"/>
              <a:t>A</a:t>
            </a:r>
          </a:p>
        </p:txBody>
      </p:sp>
      <p:sp>
        <p:nvSpPr>
          <p:cNvPr id="14" name="Espace réservé du texte 11"/>
          <p:cNvSpPr>
            <a:spLocks noGrp="1"/>
          </p:cNvSpPr>
          <p:nvPr>
            <p:ph type="body" sz="quarter" idx="13"/>
          </p:nvPr>
        </p:nvSpPr>
        <p:spPr>
          <a:xfrm>
            <a:off x="5759909" y="513268"/>
            <a:ext cx="360000" cy="360000"/>
          </a:xfrm>
        </p:spPr>
        <p:txBody>
          <a:bodyPr/>
          <a:lstStyle/>
          <a:p>
            <a:r>
              <a:rPr lang="fr-FR" dirty="0" smtClean="0"/>
              <a:t>D</a:t>
            </a:r>
            <a:endParaRPr lang="fr-FR" dirty="0"/>
          </a:p>
        </p:txBody>
      </p:sp>
      <p:sp>
        <p:nvSpPr>
          <p:cNvPr id="8" name="ZoneTexte 7"/>
          <p:cNvSpPr txBox="1"/>
          <p:nvPr/>
        </p:nvSpPr>
        <p:spPr>
          <a:xfrm>
            <a:off x="5687988" y="4267044"/>
            <a:ext cx="2808312" cy="369332"/>
          </a:xfrm>
          <a:prstGeom prst="rect">
            <a:avLst/>
          </a:prstGeom>
          <a:noFill/>
        </p:spPr>
        <p:txBody>
          <a:bodyPr wrap="square" lIns="36000" tIns="0" rIns="36000" bIns="0" rtlCol="0">
            <a:spAutoFit/>
          </a:bodyPr>
          <a:lstStyle/>
          <a:p>
            <a:r>
              <a:rPr lang="fr-FR" sz="1200" dirty="0" smtClean="0">
                <a:hlinkClick r:id="rId2"/>
              </a:rPr>
              <a:t>www.cartoviz.iau-idf.fr</a:t>
            </a:r>
            <a:endParaRPr lang="fr-FR" sz="1200" dirty="0" smtClean="0"/>
          </a:p>
          <a:p>
            <a:endParaRPr lang="fr-FR" sz="1200" dirty="0" smtClean="0"/>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47194" y="1071363"/>
            <a:ext cx="4213586" cy="3024374"/>
          </a:xfrm>
          <a:prstGeom prst="rect">
            <a:avLst/>
          </a:prstGeom>
        </p:spPr>
      </p:pic>
      <p:sp>
        <p:nvSpPr>
          <p:cNvPr id="15" name="Espace réservé du texte 11"/>
          <p:cNvSpPr>
            <a:spLocks noGrp="1"/>
          </p:cNvSpPr>
          <p:nvPr>
            <p:ph type="body" sz="quarter" idx="13"/>
          </p:nvPr>
        </p:nvSpPr>
        <p:spPr>
          <a:xfrm>
            <a:off x="6590328" y="510002"/>
            <a:ext cx="360000" cy="360000"/>
          </a:xfrm>
        </p:spPr>
        <p:txBody>
          <a:bodyPr/>
          <a:lstStyle/>
          <a:p>
            <a:r>
              <a:rPr lang="fr-FR" dirty="0"/>
              <a:t>E</a:t>
            </a:r>
          </a:p>
        </p:txBody>
      </p:sp>
    </p:spTree>
    <p:extLst>
      <p:ext uri="{BB962C8B-B14F-4D97-AF65-F5344CB8AC3E}">
        <p14:creationId xmlns:p14="http://schemas.microsoft.com/office/powerpoint/2010/main" val="31832934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QUESTION N° 3</a:t>
            </a:r>
            <a:endParaRPr lang="fr-FR" dirty="0"/>
          </a:p>
        </p:txBody>
      </p:sp>
      <p:sp>
        <p:nvSpPr>
          <p:cNvPr id="3" name="Espace réservé du contenu 2"/>
          <p:cNvSpPr>
            <a:spLocks noGrp="1"/>
          </p:cNvSpPr>
          <p:nvPr>
            <p:ph idx="10"/>
          </p:nvPr>
        </p:nvSpPr>
        <p:spPr/>
        <p:txBody>
          <a:bodyPr/>
          <a:lstStyle/>
          <a:p>
            <a:r>
              <a:rPr lang="fr-FR" dirty="0"/>
              <a:t>Mon activité n’est pas située en zone inondable. </a:t>
            </a:r>
            <a:endParaRPr lang="fr-FR" dirty="0" smtClean="0"/>
          </a:p>
          <a:p>
            <a:r>
              <a:rPr lang="fr-FR" dirty="0" smtClean="0"/>
              <a:t>Je </a:t>
            </a:r>
            <a:r>
              <a:rPr lang="fr-FR" dirty="0"/>
              <a:t>ne suis donc pas concerné par l’inondation.</a:t>
            </a:r>
          </a:p>
        </p:txBody>
      </p:sp>
      <p:sp>
        <p:nvSpPr>
          <p:cNvPr id="6" name="Espace réservé du texte 5"/>
          <p:cNvSpPr>
            <a:spLocks noGrp="1"/>
          </p:cNvSpPr>
          <p:nvPr>
            <p:ph type="body" sz="quarter" idx="11"/>
          </p:nvPr>
        </p:nvSpPr>
        <p:spPr/>
        <p:txBody>
          <a:bodyPr/>
          <a:lstStyle/>
          <a:p>
            <a:r>
              <a:rPr lang="fr-FR" dirty="0" smtClean="0"/>
              <a:t>C’est vrai</a:t>
            </a:r>
            <a:endParaRPr lang="fr-FR" dirty="0"/>
          </a:p>
          <a:p>
            <a:r>
              <a:rPr lang="fr-FR" dirty="0" smtClean="0"/>
              <a:t>C’est faux</a:t>
            </a:r>
            <a:endParaRPr lang="fr-FR" dirty="0"/>
          </a:p>
        </p:txBody>
      </p:sp>
      <p:sp>
        <p:nvSpPr>
          <p:cNvPr id="7" name="Espace réservé du texte 6"/>
          <p:cNvSpPr>
            <a:spLocks noGrp="1"/>
          </p:cNvSpPr>
          <p:nvPr>
            <p:ph type="body" sz="quarter" idx="12"/>
          </p:nvPr>
        </p:nvSpPr>
        <p:spPr/>
        <p:txBody>
          <a:bodyPr/>
          <a:lstStyle/>
          <a:p>
            <a:r>
              <a:rPr lang="fr-FR" dirty="0" smtClean="0"/>
              <a:t>A</a:t>
            </a:r>
            <a:endParaRPr lang="fr-FR" dirty="0"/>
          </a:p>
        </p:txBody>
      </p:sp>
      <p:sp>
        <p:nvSpPr>
          <p:cNvPr id="8" name="Espace réservé du texte 7"/>
          <p:cNvSpPr>
            <a:spLocks noGrp="1"/>
          </p:cNvSpPr>
          <p:nvPr>
            <p:ph type="body" sz="quarter" idx="13"/>
          </p:nvPr>
        </p:nvSpPr>
        <p:spPr>
          <a:xfrm>
            <a:off x="4327517" y="1728229"/>
            <a:ext cx="360000" cy="360000"/>
          </a:xfrm>
        </p:spPr>
        <p:txBody>
          <a:bodyPr/>
          <a:lstStyle/>
          <a:p>
            <a:r>
              <a:rPr lang="fr-FR" dirty="0" smtClean="0"/>
              <a:t>B</a:t>
            </a:r>
            <a:endParaRPr lang="fr-FR" dirty="0"/>
          </a:p>
        </p:txBody>
      </p:sp>
    </p:spTree>
    <p:extLst>
      <p:ext uri="{BB962C8B-B14F-4D97-AF65-F5344CB8AC3E}">
        <p14:creationId xmlns:p14="http://schemas.microsoft.com/office/powerpoint/2010/main" val="17202036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QUESTION N° 3</a:t>
            </a:r>
            <a:endParaRPr lang="fr-FR" dirty="0"/>
          </a:p>
        </p:txBody>
      </p:sp>
      <p:sp>
        <p:nvSpPr>
          <p:cNvPr id="3" name="Espace réservé du contenu 2"/>
          <p:cNvSpPr>
            <a:spLocks noGrp="1"/>
          </p:cNvSpPr>
          <p:nvPr>
            <p:ph type="body" sz="quarter" idx="10"/>
          </p:nvPr>
        </p:nvSpPr>
        <p:spPr/>
        <p:txBody>
          <a:bodyPr/>
          <a:lstStyle/>
          <a:p>
            <a:r>
              <a:rPr lang="fr-FR" dirty="0"/>
              <a:t>Mon activité n’est pas située en zone inondable. </a:t>
            </a:r>
          </a:p>
          <a:p>
            <a:r>
              <a:rPr lang="fr-FR" dirty="0" smtClean="0"/>
              <a:t>Je </a:t>
            </a:r>
            <a:r>
              <a:rPr lang="fr-FR" dirty="0"/>
              <a:t>ne suis donc pas concerné par l’inondation.</a:t>
            </a:r>
          </a:p>
        </p:txBody>
      </p:sp>
      <p:sp>
        <p:nvSpPr>
          <p:cNvPr id="12" name="Espace réservé du texte 11"/>
          <p:cNvSpPr>
            <a:spLocks noGrp="1"/>
          </p:cNvSpPr>
          <p:nvPr>
            <p:ph type="body" sz="quarter" idx="11"/>
          </p:nvPr>
        </p:nvSpPr>
        <p:spPr>
          <a:xfrm>
            <a:off x="4103725" y="1044575"/>
            <a:ext cx="4500525" cy="2303834"/>
          </a:xfrm>
        </p:spPr>
        <p:txBody>
          <a:bodyPr/>
          <a:lstStyle/>
          <a:p>
            <a:r>
              <a:rPr lang="fr-FR" dirty="0"/>
              <a:t>Si vous n'êtes pas en zone inondable, votre </a:t>
            </a:r>
            <a:r>
              <a:rPr lang="fr-FR" dirty="0" smtClean="0"/>
              <a:t>entreprise peut </a:t>
            </a:r>
            <a:r>
              <a:rPr lang="fr-FR" dirty="0"/>
              <a:t>malgré tout être </a:t>
            </a:r>
            <a:r>
              <a:rPr lang="fr-FR" dirty="0" smtClean="0"/>
              <a:t>affectée </a:t>
            </a:r>
            <a:r>
              <a:rPr lang="fr-FR" dirty="0"/>
              <a:t>par les conséquences </a:t>
            </a:r>
            <a:r>
              <a:rPr lang="fr-FR" dirty="0" smtClean="0"/>
              <a:t>de </a:t>
            </a:r>
            <a:r>
              <a:rPr lang="fr-FR" dirty="0"/>
              <a:t>l'inondation </a:t>
            </a:r>
            <a:r>
              <a:rPr lang="fr-FR" dirty="0" smtClean="0"/>
              <a:t>:</a:t>
            </a:r>
            <a:endParaRPr lang="fr-FR" dirty="0"/>
          </a:p>
          <a:p>
            <a:pPr marL="285750" indent="-285750">
              <a:buFontTx/>
              <a:buChar char="-"/>
            </a:pPr>
            <a:r>
              <a:rPr lang="fr-FR" dirty="0"/>
              <a:t>c</a:t>
            </a:r>
            <a:r>
              <a:rPr lang="fr-FR" dirty="0" smtClean="0"/>
              <a:t>oupures d'électricité</a:t>
            </a:r>
            <a:r>
              <a:rPr lang="fr-FR" dirty="0"/>
              <a:t>, de chauffage, d'eau potable, </a:t>
            </a:r>
            <a:r>
              <a:rPr lang="fr-FR" dirty="0" smtClean="0"/>
              <a:t>d'assainissement</a:t>
            </a:r>
            <a:endParaRPr lang="fr-FR" dirty="0"/>
          </a:p>
          <a:p>
            <a:pPr marL="285750" indent="-285750">
              <a:buFontTx/>
              <a:buChar char="-"/>
            </a:pPr>
            <a:r>
              <a:rPr lang="fr-FR" dirty="0" smtClean="0"/>
              <a:t>vos </a:t>
            </a:r>
            <a:r>
              <a:rPr lang="fr-FR" dirty="0"/>
              <a:t>collaborateurs ne pourront peut être plus venir </a:t>
            </a:r>
            <a:r>
              <a:rPr lang="fr-FR" dirty="0" smtClean="0"/>
              <a:t>travailler</a:t>
            </a:r>
            <a:endParaRPr lang="fr-FR" dirty="0"/>
          </a:p>
          <a:p>
            <a:pPr marL="285750" indent="-285750">
              <a:buFontTx/>
              <a:buChar char="-"/>
            </a:pPr>
            <a:r>
              <a:rPr lang="fr-FR" dirty="0" smtClean="0"/>
              <a:t>vos </a:t>
            </a:r>
            <a:r>
              <a:rPr lang="fr-FR" dirty="0"/>
              <a:t>fournisseurs sont peut être situés en zone </a:t>
            </a:r>
            <a:r>
              <a:rPr lang="fr-FR" dirty="0" smtClean="0"/>
              <a:t>inondable</a:t>
            </a:r>
          </a:p>
          <a:p>
            <a:endParaRPr lang="fr-FR" dirty="0"/>
          </a:p>
          <a:p>
            <a:endParaRPr lang="fr-FR" dirty="0"/>
          </a:p>
        </p:txBody>
      </p:sp>
      <p:sp>
        <p:nvSpPr>
          <p:cNvPr id="13" name="Espace réservé du texte 12"/>
          <p:cNvSpPr>
            <a:spLocks noGrp="1"/>
          </p:cNvSpPr>
          <p:nvPr>
            <p:ph type="body" sz="quarter" idx="12"/>
          </p:nvPr>
        </p:nvSpPr>
        <p:spPr/>
        <p:txBody>
          <a:bodyPr/>
          <a:lstStyle/>
          <a:p>
            <a:r>
              <a:rPr lang="fr-FR" dirty="0" smtClean="0"/>
              <a:t>RÉPONSE</a:t>
            </a:r>
            <a:endParaRPr lang="fr-FR" dirty="0"/>
          </a:p>
        </p:txBody>
      </p:sp>
      <p:sp>
        <p:nvSpPr>
          <p:cNvPr id="14" name="Espace réservé du texte 13"/>
          <p:cNvSpPr>
            <a:spLocks noGrp="1"/>
          </p:cNvSpPr>
          <p:nvPr>
            <p:ph type="body" sz="quarter" idx="13"/>
          </p:nvPr>
        </p:nvSpPr>
        <p:spPr/>
        <p:txBody>
          <a:bodyPr/>
          <a:lstStyle/>
          <a:p>
            <a:r>
              <a:rPr lang="fr-FR" dirty="0"/>
              <a:t>B</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2037" y="3168389"/>
            <a:ext cx="1464122" cy="1371651"/>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7781" y="3254055"/>
            <a:ext cx="1971950" cy="1200318"/>
          </a:xfrm>
          <a:prstGeom prst="rect">
            <a:avLst/>
          </a:prstGeom>
        </p:spPr>
      </p:pic>
    </p:spTree>
    <p:extLst>
      <p:ext uri="{BB962C8B-B14F-4D97-AF65-F5344CB8AC3E}">
        <p14:creationId xmlns:p14="http://schemas.microsoft.com/office/powerpoint/2010/main" val="16871730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QUESTION N° 3</a:t>
            </a:r>
          </a:p>
        </p:txBody>
      </p:sp>
      <p:sp>
        <p:nvSpPr>
          <p:cNvPr id="3" name="Espace réservé du texte 2"/>
          <p:cNvSpPr>
            <a:spLocks noGrp="1"/>
          </p:cNvSpPr>
          <p:nvPr>
            <p:ph type="body" sz="quarter" idx="10"/>
          </p:nvPr>
        </p:nvSpPr>
        <p:spPr/>
        <p:txBody>
          <a:bodyPr/>
          <a:lstStyle/>
          <a:p>
            <a:r>
              <a:rPr lang="fr-FR" dirty="0"/>
              <a:t>Mon activité n’est pas située en zone inondable. </a:t>
            </a:r>
          </a:p>
          <a:p>
            <a:r>
              <a:rPr lang="fr-FR" dirty="0" smtClean="0"/>
              <a:t>Je </a:t>
            </a:r>
            <a:r>
              <a:rPr lang="fr-FR" dirty="0"/>
              <a:t>ne suis donc pas concerné par l’inondation.</a:t>
            </a:r>
          </a:p>
          <a:p>
            <a:endParaRPr lang="fr-FR" dirty="0"/>
          </a:p>
        </p:txBody>
      </p:sp>
      <p:sp>
        <p:nvSpPr>
          <p:cNvPr id="5" name="Espace réservé du texte 4"/>
          <p:cNvSpPr>
            <a:spLocks noGrp="1"/>
          </p:cNvSpPr>
          <p:nvPr>
            <p:ph type="body" sz="quarter" idx="12"/>
          </p:nvPr>
        </p:nvSpPr>
        <p:spPr/>
        <p:txBody>
          <a:bodyPr/>
          <a:lstStyle/>
          <a:p>
            <a:r>
              <a:rPr lang="fr-FR" dirty="0" smtClean="0"/>
              <a:t>réponse</a:t>
            </a:r>
            <a:endParaRPr lang="fr-FR" dirty="0"/>
          </a:p>
        </p:txBody>
      </p:sp>
      <p:sp>
        <p:nvSpPr>
          <p:cNvPr id="6" name="Espace réservé du texte 5"/>
          <p:cNvSpPr>
            <a:spLocks noGrp="1"/>
          </p:cNvSpPr>
          <p:nvPr>
            <p:ph type="body" sz="quarter" idx="13"/>
          </p:nvPr>
        </p:nvSpPr>
        <p:spPr/>
        <p:txBody>
          <a:bodyPr/>
          <a:lstStyle/>
          <a:p>
            <a:r>
              <a:rPr lang="fr-FR" dirty="0" smtClean="0"/>
              <a:t>b</a:t>
            </a:r>
            <a:endParaRPr lang="fr-FR" dirty="0"/>
          </a:p>
        </p:txBody>
      </p:sp>
      <p:pic>
        <p:nvPicPr>
          <p:cNvPr id="7" name="Espace réservé du contenu 3" descr="reseau_elec_impacts.JPG"/>
          <p:cNvPicPr>
            <a:picLocks/>
          </p:cNvPicPr>
          <p:nvPr/>
        </p:nvPicPr>
        <p:blipFill>
          <a:blip r:embed="rId2" cstate="print"/>
          <a:stretch>
            <a:fillRect/>
          </a:stretch>
        </p:blipFill>
        <p:spPr>
          <a:xfrm>
            <a:off x="3851697" y="1224173"/>
            <a:ext cx="4914084" cy="3132348"/>
          </a:xfrm>
          <a:prstGeom prst="rect">
            <a:avLst/>
          </a:prstGeom>
        </p:spPr>
      </p:pic>
    </p:spTree>
    <p:extLst>
      <p:ext uri="{BB962C8B-B14F-4D97-AF65-F5344CB8AC3E}">
        <p14:creationId xmlns:p14="http://schemas.microsoft.com/office/powerpoint/2010/main" val="2469629894"/>
      </p:ext>
    </p:extLst>
  </p:cSld>
  <p:clrMapOvr>
    <a:masterClrMapping/>
  </p:clrMapOvr>
  <p:timing>
    <p:tnLst>
      <p:par>
        <p:cTn id="1" dur="indefinite" restart="never" nodeType="tmRoot"/>
      </p:par>
    </p:tnLst>
  </p:timing>
</p:sld>
</file>

<file path=ppt/theme/theme1.xml><?xml version="1.0" encoding="utf-8"?>
<a:theme xmlns:a="http://schemas.openxmlformats.org/drawingml/2006/main" name="EPI Seine Quiz">
  <a:themeElements>
    <a:clrScheme name="EPISeine Quiz 1_Couleurs">
      <a:dk1>
        <a:sysClr val="windowText" lastClr="000000"/>
      </a:dk1>
      <a:lt1>
        <a:sysClr val="window" lastClr="FFFFFF"/>
      </a:lt1>
      <a:dk2>
        <a:srgbClr val="0FA9AE"/>
      </a:dk2>
      <a:lt2>
        <a:srgbClr val="E7E6E6"/>
      </a:lt2>
      <a:accent1>
        <a:srgbClr val="0FA9AE"/>
      </a:accent1>
      <a:accent2>
        <a:srgbClr val="E1523D"/>
      </a:accent2>
      <a:accent3>
        <a:srgbClr val="FFA552"/>
      </a:accent3>
      <a:accent4>
        <a:srgbClr val="84C88B"/>
      </a:accent4>
      <a:accent5>
        <a:srgbClr val="DFBB94"/>
      </a:accent5>
      <a:accent6>
        <a:srgbClr val="FFE52C"/>
      </a:accent6>
      <a:hlink>
        <a:srgbClr val="000000"/>
      </a:hlink>
      <a:folHlink>
        <a:srgbClr val="0000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lIns="36000" tIns="0" rIns="36000" bIns="0" rtlCol="0">
        <a:spAutoFit/>
      </a:bodyPr>
      <a:lstStyle>
        <a:defPPr>
          <a:defRPr sz="12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PI Seine Quiz 2">
  <a:themeElements>
    <a:clrScheme name="EPISeine Quiz 2_Couleurs">
      <a:dk1>
        <a:sysClr val="windowText" lastClr="000000"/>
      </a:dk1>
      <a:lt1>
        <a:sysClr val="window" lastClr="FFFFFF"/>
      </a:lt1>
      <a:dk2>
        <a:srgbClr val="E1523D"/>
      </a:dk2>
      <a:lt2>
        <a:srgbClr val="E7E6E6"/>
      </a:lt2>
      <a:accent1>
        <a:srgbClr val="E1523D"/>
      </a:accent1>
      <a:accent2>
        <a:srgbClr val="0FA9AE"/>
      </a:accent2>
      <a:accent3>
        <a:srgbClr val="FFA552"/>
      </a:accent3>
      <a:accent4>
        <a:srgbClr val="84C88B"/>
      </a:accent4>
      <a:accent5>
        <a:srgbClr val="DFBB94"/>
      </a:accent5>
      <a:accent6>
        <a:srgbClr val="FFE52C"/>
      </a:accent6>
      <a:hlink>
        <a:srgbClr val="000000"/>
      </a:hlink>
      <a:folHlink>
        <a:srgbClr val="0000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lIns="36000" tIns="0" rIns="36000" bIns="0" rtlCol="0">
        <a:spAutoFit/>
      </a:bodyPr>
      <a:lstStyle>
        <a:defPPr>
          <a:defRPr sz="12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EPI Seine Quiz 3">
  <a:themeElements>
    <a:clrScheme name="EPISeine Quiz 3_Couleurs">
      <a:dk1>
        <a:sysClr val="windowText" lastClr="000000"/>
      </a:dk1>
      <a:lt1>
        <a:sysClr val="window" lastClr="FFFFFF"/>
      </a:lt1>
      <a:dk2>
        <a:srgbClr val="FFA552"/>
      </a:dk2>
      <a:lt2>
        <a:srgbClr val="E7E6E6"/>
      </a:lt2>
      <a:accent1>
        <a:srgbClr val="FFA552"/>
      </a:accent1>
      <a:accent2>
        <a:srgbClr val="0FA9AE"/>
      </a:accent2>
      <a:accent3>
        <a:srgbClr val="E1523D"/>
      </a:accent3>
      <a:accent4>
        <a:srgbClr val="84C88B"/>
      </a:accent4>
      <a:accent5>
        <a:srgbClr val="DFBB94"/>
      </a:accent5>
      <a:accent6>
        <a:srgbClr val="FFE52C"/>
      </a:accent6>
      <a:hlink>
        <a:srgbClr val="000000"/>
      </a:hlink>
      <a:folHlink>
        <a:srgbClr val="0000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lIns="36000" tIns="0" rIns="36000" bIns="0" rtlCol="0">
        <a:spAutoFit/>
      </a:bodyPr>
      <a:lstStyle>
        <a:defPPr>
          <a:defRPr sz="12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1102</TotalTime>
  <Words>1574</Words>
  <Application>Microsoft Office PowerPoint</Application>
  <PresentationFormat>Personnalisé</PresentationFormat>
  <Paragraphs>291</Paragraphs>
  <Slides>36</Slides>
  <Notes>1</Notes>
  <HiddenSlides>0</HiddenSlides>
  <MMClips>0</MMClips>
  <ScaleCrop>false</ScaleCrop>
  <HeadingPairs>
    <vt:vector size="6" baseType="variant">
      <vt:variant>
        <vt:lpstr>Polices utilisées</vt:lpstr>
      </vt:variant>
      <vt:variant>
        <vt:i4>4</vt:i4>
      </vt:variant>
      <vt:variant>
        <vt:lpstr>Thème</vt:lpstr>
      </vt:variant>
      <vt:variant>
        <vt:i4>3</vt:i4>
      </vt:variant>
      <vt:variant>
        <vt:lpstr>Titres des diapositives</vt:lpstr>
      </vt:variant>
      <vt:variant>
        <vt:i4>36</vt:i4>
      </vt:variant>
    </vt:vector>
  </HeadingPairs>
  <TitlesOfParts>
    <vt:vector size="43" baseType="lpstr">
      <vt:lpstr>Arial</vt:lpstr>
      <vt:lpstr>Calibri</vt:lpstr>
      <vt:lpstr>Tahoma</vt:lpstr>
      <vt:lpstr>Wingdings</vt:lpstr>
      <vt:lpstr>EPI Seine Quiz</vt:lpstr>
      <vt:lpstr>EPI Seine Quiz 2</vt:lpstr>
      <vt:lpstr>EPI Seine Quiz 3</vt:lpstr>
      <vt:lpstr>TOUT CE QU'IL FAUT SAVOIR avant/pendant/Apres une inondation</vt:lpstr>
      <vt:lpstr> que faire Avant une inondation </vt:lpstr>
      <vt:lpstr>QUESTION N° 1</vt:lpstr>
      <vt:lpstr>QUESTION N° 1</vt:lpstr>
      <vt:lpstr>QUESTION N° 2</vt:lpstr>
      <vt:lpstr>QUESTION N° 2</vt:lpstr>
      <vt:lpstr>QUESTION N° 3</vt:lpstr>
      <vt:lpstr>QUESTION N° 3</vt:lpstr>
      <vt:lpstr>QUESTION N° 3</vt:lpstr>
      <vt:lpstr>QUESTION N° 4</vt:lpstr>
      <vt:lpstr>QUESTION N° 4</vt:lpstr>
      <vt:lpstr>QUESTION N° 5</vt:lpstr>
      <vt:lpstr>QUESTION N° 5</vt:lpstr>
      <vt:lpstr>Que faire pendant une inondation</vt:lpstr>
      <vt:lpstr>QUESTION N° 6</vt:lpstr>
      <vt:lpstr>QUESTION N° 6</vt:lpstr>
      <vt:lpstr>QUESTION N° 7</vt:lpstr>
      <vt:lpstr>QUESTION N° 7</vt:lpstr>
      <vt:lpstr>QUESTION N° 7</vt:lpstr>
      <vt:lpstr>QUESTION N° 7</vt:lpstr>
      <vt:lpstr>Question n°8</vt:lpstr>
      <vt:lpstr>Question n°8</vt:lpstr>
      <vt:lpstr>Question N°9</vt:lpstr>
      <vt:lpstr>Question N°9</vt:lpstr>
      <vt:lpstr>Question N°10</vt:lpstr>
      <vt:lpstr>Question N°10</vt:lpstr>
      <vt:lpstr>Que faire après une inondation </vt:lpstr>
      <vt:lpstr>QUESTION N° 11</vt:lpstr>
      <vt:lpstr>QUESTION N° 11</vt:lpstr>
      <vt:lpstr>QUESTION N° 12</vt:lpstr>
      <vt:lpstr>QUESTION N° 12</vt:lpstr>
      <vt:lpstr>QUESTION N° 13</vt:lpstr>
      <vt:lpstr>QUESTION N° 13</vt:lpstr>
      <vt:lpstr>Question 14</vt:lpstr>
      <vt:lpstr>Question 14</vt:lpstr>
      <vt:lpstr>Merci pour votre participation !</vt:lpstr>
    </vt:vector>
  </TitlesOfParts>
  <Company>Seine Grands Lacs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Quiz EPI Seine</dc:title>
  <dc:creator>Agence Bastille</dc:creator>
  <cp:lastModifiedBy>Marion Cauvin</cp:lastModifiedBy>
  <cp:revision>125</cp:revision>
  <dcterms:created xsi:type="dcterms:W3CDTF">2018-04-12T06:10:55Z</dcterms:created>
  <dcterms:modified xsi:type="dcterms:W3CDTF">2018-05-25T13:24:39Z</dcterms:modified>
</cp:coreProperties>
</file>